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41"/>
  </p:notesMasterIdLst>
  <p:sldIdLst>
    <p:sldId id="257" r:id="rId3"/>
    <p:sldId id="271" r:id="rId4"/>
    <p:sldId id="269" r:id="rId5"/>
    <p:sldId id="284" r:id="rId6"/>
    <p:sldId id="285" r:id="rId7"/>
    <p:sldId id="286" r:id="rId8"/>
    <p:sldId id="287" r:id="rId9"/>
    <p:sldId id="288" r:id="rId10"/>
    <p:sldId id="290" r:id="rId11"/>
    <p:sldId id="275" r:id="rId12"/>
    <p:sldId id="273" r:id="rId13"/>
    <p:sldId id="274" r:id="rId14"/>
    <p:sldId id="291" r:id="rId15"/>
    <p:sldId id="294" r:id="rId16"/>
    <p:sldId id="293" r:id="rId17"/>
    <p:sldId id="295" r:id="rId18"/>
    <p:sldId id="292" r:id="rId19"/>
    <p:sldId id="296" r:id="rId20"/>
    <p:sldId id="297" r:id="rId21"/>
    <p:sldId id="298" r:id="rId22"/>
    <p:sldId id="299" r:id="rId23"/>
    <p:sldId id="300" r:id="rId24"/>
    <p:sldId id="301" r:id="rId25"/>
    <p:sldId id="302" r:id="rId26"/>
    <p:sldId id="276" r:id="rId27"/>
    <p:sldId id="277" r:id="rId28"/>
    <p:sldId id="304" r:id="rId29"/>
    <p:sldId id="305" r:id="rId30"/>
    <p:sldId id="303" r:id="rId31"/>
    <p:sldId id="306" r:id="rId32"/>
    <p:sldId id="309" r:id="rId33"/>
    <p:sldId id="310" r:id="rId34"/>
    <p:sldId id="278" r:id="rId35"/>
    <p:sldId id="279" r:id="rId36"/>
    <p:sldId id="280" r:id="rId37"/>
    <p:sldId id="281" r:id="rId38"/>
    <p:sldId id="282" r:id="rId39"/>
    <p:sldId id="28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7E0"/>
    <a:srgbClr val="FFF2CC"/>
    <a:srgbClr val="E7E6E6"/>
    <a:srgbClr val="FFFCF5"/>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AFE910-5C6F-4944-841D-DA16EB93CC8C}" v="142" dt="2023-07-18T13:49:32.5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5" autoAdjust="0"/>
    <p:restoredTop sz="93792" autoAdjust="0"/>
  </p:normalViewPr>
  <p:slideViewPr>
    <p:cSldViewPr snapToGrid="0">
      <p:cViewPr varScale="1">
        <p:scale>
          <a:sx n="110" d="100"/>
          <a:sy n="110" d="100"/>
        </p:scale>
        <p:origin x="88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Haythornthwaite" userId="624db15c-4f0e-4d5c-987e-7489fed4039c" providerId="ADAL" clId="{B5AFE910-5C6F-4944-841D-DA16EB93CC8C}"/>
    <pc:docChg chg="undo custSel addSld modSld">
      <pc:chgData name="Matt Haythornthwaite" userId="624db15c-4f0e-4d5c-987e-7489fed4039c" providerId="ADAL" clId="{B5AFE910-5C6F-4944-841D-DA16EB93CC8C}" dt="2023-07-18T13:49:23.668" v="1207" actId="113"/>
      <pc:docMkLst>
        <pc:docMk/>
      </pc:docMkLst>
      <pc:sldChg chg="modSp mod">
        <pc:chgData name="Matt Haythornthwaite" userId="624db15c-4f0e-4d5c-987e-7489fed4039c" providerId="ADAL" clId="{B5AFE910-5C6F-4944-841D-DA16EB93CC8C}" dt="2023-07-18T10:16:15.837" v="1184" actId="1076"/>
        <pc:sldMkLst>
          <pc:docMk/>
          <pc:sldMk cId="697448104" sldId="269"/>
        </pc:sldMkLst>
        <pc:spChg chg="mod">
          <ac:chgData name="Matt Haythornthwaite" userId="624db15c-4f0e-4d5c-987e-7489fed4039c" providerId="ADAL" clId="{B5AFE910-5C6F-4944-841D-DA16EB93CC8C}" dt="2023-07-18T10:16:15.837" v="1184" actId="1076"/>
          <ac:spMkLst>
            <pc:docMk/>
            <pc:sldMk cId="697448104" sldId="269"/>
            <ac:spMk id="13" creationId="{B740727E-091B-4846-AD35-09F01069570A}"/>
          </ac:spMkLst>
        </pc:spChg>
      </pc:sldChg>
      <pc:sldChg chg="modSp mod">
        <pc:chgData name="Matt Haythornthwaite" userId="624db15c-4f0e-4d5c-987e-7489fed4039c" providerId="ADAL" clId="{B5AFE910-5C6F-4944-841D-DA16EB93CC8C}" dt="2023-07-18T11:16:51.902" v="1206" actId="20577"/>
        <pc:sldMkLst>
          <pc:docMk/>
          <pc:sldMk cId="696225935" sldId="274"/>
        </pc:sldMkLst>
        <pc:spChg chg="mod">
          <ac:chgData name="Matt Haythornthwaite" userId="624db15c-4f0e-4d5c-987e-7489fed4039c" providerId="ADAL" clId="{B5AFE910-5C6F-4944-841D-DA16EB93CC8C}" dt="2023-07-18T11:16:51.902" v="1206" actId="20577"/>
          <ac:spMkLst>
            <pc:docMk/>
            <pc:sldMk cId="696225935" sldId="274"/>
            <ac:spMk id="13" creationId="{B740727E-091B-4846-AD35-09F01069570A}"/>
          </ac:spMkLst>
        </pc:spChg>
      </pc:sldChg>
      <pc:sldChg chg="addSp delSp modSp add mod">
        <pc:chgData name="Matt Haythornthwaite" userId="624db15c-4f0e-4d5c-987e-7489fed4039c" providerId="ADAL" clId="{B5AFE910-5C6F-4944-841D-DA16EB93CC8C}" dt="2023-07-18T10:08:34.708" v="1122" actId="1076"/>
        <pc:sldMkLst>
          <pc:docMk/>
          <pc:sldMk cId="2262311761" sldId="297"/>
        </pc:sldMkLst>
        <pc:spChg chg="mod">
          <ac:chgData name="Matt Haythornthwaite" userId="624db15c-4f0e-4d5c-987e-7489fed4039c" providerId="ADAL" clId="{B5AFE910-5C6F-4944-841D-DA16EB93CC8C}" dt="2023-07-18T10:08:03.425" v="1111" actId="6549"/>
          <ac:spMkLst>
            <pc:docMk/>
            <pc:sldMk cId="2262311761" sldId="297"/>
            <ac:spMk id="2" creationId="{C29D28AF-352E-30D0-C1A2-0E75AC714F1E}"/>
          </ac:spMkLst>
        </pc:spChg>
        <pc:spChg chg="mod">
          <ac:chgData name="Matt Haythornthwaite" userId="624db15c-4f0e-4d5c-987e-7489fed4039c" providerId="ADAL" clId="{B5AFE910-5C6F-4944-841D-DA16EB93CC8C}" dt="2023-07-18T09:46:03.726" v="2" actId="20577"/>
          <ac:spMkLst>
            <pc:docMk/>
            <pc:sldMk cId="2262311761" sldId="297"/>
            <ac:spMk id="10" creationId="{4E568F0D-7E90-4A0C-8070-6C806D992954}"/>
          </ac:spMkLst>
        </pc:spChg>
        <pc:spChg chg="add mod">
          <ac:chgData name="Matt Haythornthwaite" userId="624db15c-4f0e-4d5c-987e-7489fed4039c" providerId="ADAL" clId="{B5AFE910-5C6F-4944-841D-DA16EB93CC8C}" dt="2023-07-18T10:08:08.203" v="1115" actId="14100"/>
          <ac:spMkLst>
            <pc:docMk/>
            <pc:sldMk cId="2262311761" sldId="297"/>
            <ac:spMk id="27" creationId="{E405E1BA-C2FA-5952-43C0-71B417129D1D}"/>
          </ac:spMkLst>
        </pc:spChg>
        <pc:spChg chg="add mod">
          <ac:chgData name="Matt Haythornthwaite" userId="624db15c-4f0e-4d5c-987e-7489fed4039c" providerId="ADAL" clId="{B5AFE910-5C6F-4944-841D-DA16EB93CC8C}" dt="2023-07-18T10:08:34.708" v="1122" actId="1076"/>
          <ac:spMkLst>
            <pc:docMk/>
            <pc:sldMk cId="2262311761" sldId="297"/>
            <ac:spMk id="29" creationId="{43AC5067-8796-778A-4470-E15736FC5669}"/>
          </ac:spMkLst>
        </pc:spChg>
        <pc:picChg chg="add del mod">
          <ac:chgData name="Matt Haythornthwaite" userId="624db15c-4f0e-4d5c-987e-7489fed4039c" providerId="ADAL" clId="{B5AFE910-5C6F-4944-841D-DA16EB93CC8C}" dt="2023-07-18T09:57:20.260" v="487" actId="478"/>
          <ac:picMkLst>
            <pc:docMk/>
            <pc:sldMk cId="2262311761" sldId="297"/>
            <ac:picMk id="4" creationId="{55AD1C76-2766-6EF9-C69C-C5DCEDC10D6E}"/>
          </ac:picMkLst>
        </pc:picChg>
        <pc:picChg chg="add mod">
          <ac:chgData name="Matt Haythornthwaite" userId="624db15c-4f0e-4d5c-987e-7489fed4039c" providerId="ADAL" clId="{B5AFE910-5C6F-4944-841D-DA16EB93CC8C}" dt="2023-07-18T10:08:06.709" v="1114" actId="1076"/>
          <ac:picMkLst>
            <pc:docMk/>
            <pc:sldMk cId="2262311761" sldId="297"/>
            <ac:picMk id="7" creationId="{B0B5E1E3-F181-360C-F67B-EF5BC89CF18C}"/>
          </ac:picMkLst>
        </pc:picChg>
        <pc:picChg chg="add mod">
          <ac:chgData name="Matt Haythornthwaite" userId="624db15c-4f0e-4d5c-987e-7489fed4039c" providerId="ADAL" clId="{B5AFE910-5C6F-4944-841D-DA16EB93CC8C}" dt="2023-07-18T10:00:19.544" v="987" actId="1076"/>
          <ac:picMkLst>
            <pc:docMk/>
            <pc:sldMk cId="2262311761" sldId="297"/>
            <ac:picMk id="12" creationId="{E1B93D93-38FC-06CF-1D12-4722B6B00409}"/>
          </ac:picMkLst>
        </pc:picChg>
        <pc:picChg chg="add mod">
          <ac:chgData name="Matt Haythornthwaite" userId="624db15c-4f0e-4d5c-987e-7489fed4039c" providerId="ADAL" clId="{B5AFE910-5C6F-4944-841D-DA16EB93CC8C}" dt="2023-07-18T10:07:09.870" v="1087" actId="1076"/>
          <ac:picMkLst>
            <pc:docMk/>
            <pc:sldMk cId="2262311761" sldId="297"/>
            <ac:picMk id="14" creationId="{DBEB68E4-E203-CA8B-2F3E-948D3551F667}"/>
          </ac:picMkLst>
        </pc:picChg>
        <pc:picChg chg="add mod">
          <ac:chgData name="Matt Haythornthwaite" userId="624db15c-4f0e-4d5c-987e-7489fed4039c" providerId="ADAL" clId="{B5AFE910-5C6F-4944-841D-DA16EB93CC8C}" dt="2023-07-18T10:07:11.167" v="1088" actId="1076"/>
          <ac:picMkLst>
            <pc:docMk/>
            <pc:sldMk cId="2262311761" sldId="297"/>
            <ac:picMk id="15" creationId="{B18792AB-5EB7-4A00-453C-78C04AD68932}"/>
          </ac:picMkLst>
        </pc:picChg>
        <pc:picChg chg="add mod">
          <ac:chgData name="Matt Haythornthwaite" userId="624db15c-4f0e-4d5c-987e-7489fed4039c" providerId="ADAL" clId="{B5AFE910-5C6F-4944-841D-DA16EB93CC8C}" dt="2023-07-18T10:07:11.935" v="1089" actId="1076"/>
          <ac:picMkLst>
            <pc:docMk/>
            <pc:sldMk cId="2262311761" sldId="297"/>
            <ac:picMk id="17" creationId="{22C00C4F-E6EF-4A76-FC4A-F699BC6511CB}"/>
          </ac:picMkLst>
        </pc:picChg>
        <pc:cxnChg chg="add">
          <ac:chgData name="Matt Haythornthwaite" userId="624db15c-4f0e-4d5c-987e-7489fed4039c" providerId="ADAL" clId="{B5AFE910-5C6F-4944-841D-DA16EB93CC8C}" dt="2023-07-18T10:07:22.904" v="1095" actId="11529"/>
          <ac:cxnSpMkLst>
            <pc:docMk/>
            <pc:sldMk cId="2262311761" sldId="297"/>
            <ac:cxnSpMk id="22" creationId="{BC8A61E7-A024-4288-88DF-22F59EC096CC}"/>
          </ac:cxnSpMkLst>
        </pc:cxnChg>
        <pc:cxnChg chg="add mod">
          <ac:chgData name="Matt Haythornthwaite" userId="624db15c-4f0e-4d5c-987e-7489fed4039c" providerId="ADAL" clId="{B5AFE910-5C6F-4944-841D-DA16EB93CC8C}" dt="2023-07-18T10:07:26.878" v="1098" actId="14100"/>
          <ac:cxnSpMkLst>
            <pc:docMk/>
            <pc:sldMk cId="2262311761" sldId="297"/>
            <ac:cxnSpMk id="23" creationId="{927B0E09-64E0-A269-E30D-7E2AE81DD31D}"/>
          </ac:cxnSpMkLst>
        </pc:cxnChg>
        <pc:cxnChg chg="add mod">
          <ac:chgData name="Matt Haythornthwaite" userId="624db15c-4f0e-4d5c-987e-7489fed4039c" providerId="ADAL" clId="{B5AFE910-5C6F-4944-841D-DA16EB93CC8C}" dt="2023-07-18T10:07:31.046" v="1101" actId="14100"/>
          <ac:cxnSpMkLst>
            <pc:docMk/>
            <pc:sldMk cId="2262311761" sldId="297"/>
            <ac:cxnSpMk id="25" creationId="{CA1BE762-BF07-347A-2128-06FA2A18E60E}"/>
          </ac:cxnSpMkLst>
        </pc:cxnChg>
      </pc:sldChg>
      <pc:sldChg chg="delSp modSp add mod">
        <pc:chgData name="Matt Haythornthwaite" userId="624db15c-4f0e-4d5c-987e-7489fed4039c" providerId="ADAL" clId="{B5AFE910-5C6F-4944-841D-DA16EB93CC8C}" dt="2023-07-18T13:49:23.668" v="1207" actId="113"/>
        <pc:sldMkLst>
          <pc:docMk/>
          <pc:sldMk cId="3948113626" sldId="298"/>
        </pc:sldMkLst>
        <pc:spChg chg="mod">
          <ac:chgData name="Matt Haythornthwaite" userId="624db15c-4f0e-4d5c-987e-7489fed4039c" providerId="ADAL" clId="{B5AFE910-5C6F-4944-841D-DA16EB93CC8C}" dt="2023-07-18T11:06:32.650" v="1204" actId="20577"/>
          <ac:spMkLst>
            <pc:docMk/>
            <pc:sldMk cId="3948113626" sldId="298"/>
            <ac:spMk id="10" creationId="{4E568F0D-7E90-4A0C-8070-6C806D992954}"/>
          </ac:spMkLst>
        </pc:spChg>
        <pc:spChg chg="mod">
          <ac:chgData name="Matt Haythornthwaite" userId="624db15c-4f0e-4d5c-987e-7489fed4039c" providerId="ADAL" clId="{B5AFE910-5C6F-4944-841D-DA16EB93CC8C}" dt="2023-07-18T13:49:23.668" v="1207" actId="113"/>
          <ac:spMkLst>
            <pc:docMk/>
            <pc:sldMk cId="3948113626" sldId="298"/>
            <ac:spMk id="13" creationId="{B740727E-091B-4846-AD35-09F01069570A}"/>
          </ac:spMkLst>
        </pc:spChg>
        <pc:spChg chg="del">
          <ac:chgData name="Matt Haythornthwaite" userId="624db15c-4f0e-4d5c-987e-7489fed4039c" providerId="ADAL" clId="{B5AFE910-5C6F-4944-841D-DA16EB93CC8C}" dt="2023-07-18T11:05:58.456" v="1190" actId="478"/>
          <ac:spMkLst>
            <pc:docMk/>
            <pc:sldMk cId="3948113626" sldId="298"/>
            <ac:spMk id="15" creationId="{1C20976F-794F-92D1-3B47-5BFB6DA2C0D9}"/>
          </ac:spMkLst>
        </pc:spChg>
        <pc:grpChg chg="del">
          <ac:chgData name="Matt Haythornthwaite" userId="624db15c-4f0e-4d5c-987e-7489fed4039c" providerId="ADAL" clId="{B5AFE910-5C6F-4944-841D-DA16EB93CC8C}" dt="2023-07-18T11:05:55.746" v="1187" actId="478"/>
          <ac:grpSpMkLst>
            <pc:docMk/>
            <pc:sldMk cId="3948113626" sldId="298"/>
            <ac:grpSpMk id="14" creationId="{B9EFD18B-52D5-DE1C-CA56-CA8D40C67D05}"/>
          </ac:grpSpMkLst>
        </pc:grpChg>
        <pc:picChg chg="del">
          <ac:chgData name="Matt Haythornthwaite" userId="624db15c-4f0e-4d5c-987e-7489fed4039c" providerId="ADAL" clId="{B5AFE910-5C6F-4944-841D-DA16EB93CC8C}" dt="2023-07-18T11:05:56.044" v="1188" actId="478"/>
          <ac:picMkLst>
            <pc:docMk/>
            <pc:sldMk cId="3948113626" sldId="298"/>
            <ac:picMk id="6" creationId="{AFB3CDCF-1339-4080-86C0-91F23F5CFFB1}"/>
          </ac:picMkLst>
        </pc:picChg>
        <pc:picChg chg="del">
          <ac:chgData name="Matt Haythornthwaite" userId="624db15c-4f0e-4d5c-987e-7489fed4039c" providerId="ADAL" clId="{B5AFE910-5C6F-4944-841D-DA16EB93CC8C}" dt="2023-07-18T11:05:56.447" v="1189" actId="478"/>
          <ac:picMkLst>
            <pc:docMk/>
            <pc:sldMk cId="3948113626" sldId="298"/>
            <ac:picMk id="9" creationId="{302FCB0A-5FF5-E4DC-02C6-CE23D360429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F1DDD1-44E9-47DC-B170-7AE8704AB7D6}" type="datetimeFigureOut">
              <a:rPr lang="en-GB" smtClean="0"/>
              <a:t>30/10/2024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EF3A2-76C2-41E1-BA41-EF80771C3848}" type="slidenum">
              <a:rPr lang="en-GB" smtClean="0"/>
              <a:t>‹#›</a:t>
            </a:fld>
            <a:endParaRPr lang="en-GB"/>
          </a:p>
        </p:txBody>
      </p:sp>
    </p:spTree>
    <p:extLst>
      <p:ext uri="{BB962C8B-B14F-4D97-AF65-F5344CB8AC3E}">
        <p14:creationId xmlns:p14="http://schemas.microsoft.com/office/powerpoint/2010/main" val="322954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55EF3A2-76C2-41E1-BA41-EF80771C3848}" type="slidenum">
              <a:rPr lang="en-GB" smtClean="0"/>
              <a:t>1</a:t>
            </a:fld>
            <a:endParaRPr lang="en-GB"/>
          </a:p>
        </p:txBody>
      </p:sp>
    </p:spTree>
    <p:extLst>
      <p:ext uri="{BB962C8B-B14F-4D97-AF65-F5344CB8AC3E}">
        <p14:creationId xmlns:p14="http://schemas.microsoft.com/office/powerpoint/2010/main" val="2608985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2208A1-2F8B-6175-28A4-E5353F034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A98BEC-FD99-BD8F-73DD-664E7F782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04DA60-EB8B-02DF-1A9A-2A09593E8B9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2F880-828C-BCCB-176B-A800F3B17D67}"/>
              </a:ext>
            </a:extLst>
          </p:cNvPr>
          <p:cNvSpPr>
            <a:spLocks noGrp="1"/>
          </p:cNvSpPr>
          <p:nvPr>
            <p:ph type="sldNum" sz="quarter" idx="5"/>
          </p:nvPr>
        </p:nvSpPr>
        <p:spPr/>
        <p:txBody>
          <a:bodyPr/>
          <a:lstStyle/>
          <a:p>
            <a:fld id="{555EF3A2-76C2-41E1-BA41-EF80771C3848}" type="slidenum">
              <a:rPr lang="en-GB" smtClean="0"/>
              <a:t>10</a:t>
            </a:fld>
            <a:endParaRPr lang="en-GB"/>
          </a:p>
        </p:txBody>
      </p:sp>
    </p:spTree>
    <p:extLst>
      <p:ext uri="{BB962C8B-B14F-4D97-AF65-F5344CB8AC3E}">
        <p14:creationId xmlns:p14="http://schemas.microsoft.com/office/powerpoint/2010/main" val="87508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26705-101C-EA57-EFB3-394B4F91A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B4DD7A-526F-BA9D-EB52-50CA05378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9E5584-A396-AA02-DC81-5C882914824D}"/>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88480B5-0942-B506-DA79-C0FA6FE67977}"/>
              </a:ext>
            </a:extLst>
          </p:cNvPr>
          <p:cNvSpPr>
            <a:spLocks noGrp="1"/>
          </p:cNvSpPr>
          <p:nvPr>
            <p:ph type="sldNum" sz="quarter" idx="5"/>
          </p:nvPr>
        </p:nvSpPr>
        <p:spPr/>
        <p:txBody>
          <a:bodyPr/>
          <a:lstStyle/>
          <a:p>
            <a:fld id="{555EF3A2-76C2-41E1-BA41-EF80771C3848}" type="slidenum">
              <a:rPr lang="en-GB" smtClean="0"/>
              <a:t>11</a:t>
            </a:fld>
            <a:endParaRPr lang="en-GB"/>
          </a:p>
        </p:txBody>
      </p:sp>
    </p:spTree>
    <p:extLst>
      <p:ext uri="{BB962C8B-B14F-4D97-AF65-F5344CB8AC3E}">
        <p14:creationId xmlns:p14="http://schemas.microsoft.com/office/powerpoint/2010/main" val="6020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97EE6-9F10-29CA-D7AD-5E06C75B3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806C80-9F3C-BE96-91BA-F4061E794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EE16BA-3B83-4C8E-F135-F1275BAC93D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DFECAC-3048-53E1-81A2-3FA6F7372045}"/>
              </a:ext>
            </a:extLst>
          </p:cNvPr>
          <p:cNvSpPr>
            <a:spLocks noGrp="1"/>
          </p:cNvSpPr>
          <p:nvPr>
            <p:ph type="sldNum" sz="quarter" idx="5"/>
          </p:nvPr>
        </p:nvSpPr>
        <p:spPr/>
        <p:txBody>
          <a:bodyPr/>
          <a:lstStyle/>
          <a:p>
            <a:fld id="{555EF3A2-76C2-41E1-BA41-EF80771C3848}" type="slidenum">
              <a:rPr lang="en-GB" smtClean="0"/>
              <a:t>12</a:t>
            </a:fld>
            <a:endParaRPr lang="en-GB"/>
          </a:p>
        </p:txBody>
      </p:sp>
    </p:spTree>
    <p:extLst>
      <p:ext uri="{BB962C8B-B14F-4D97-AF65-F5344CB8AC3E}">
        <p14:creationId xmlns:p14="http://schemas.microsoft.com/office/powerpoint/2010/main" val="3561972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43643D-383E-43F1-4C49-0A0AA88075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0694CB-E899-2658-B61E-E1243CF6C7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47F1BE-398B-2C5A-2A77-F0DB7125E16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3C978C0-A62E-C4BB-4B67-02B1B93C5801}"/>
              </a:ext>
            </a:extLst>
          </p:cNvPr>
          <p:cNvSpPr>
            <a:spLocks noGrp="1"/>
          </p:cNvSpPr>
          <p:nvPr>
            <p:ph type="sldNum" sz="quarter" idx="5"/>
          </p:nvPr>
        </p:nvSpPr>
        <p:spPr/>
        <p:txBody>
          <a:bodyPr/>
          <a:lstStyle/>
          <a:p>
            <a:fld id="{555EF3A2-76C2-41E1-BA41-EF80771C3848}" type="slidenum">
              <a:rPr lang="en-GB" smtClean="0"/>
              <a:t>13</a:t>
            </a:fld>
            <a:endParaRPr lang="en-GB"/>
          </a:p>
        </p:txBody>
      </p:sp>
    </p:spTree>
    <p:extLst>
      <p:ext uri="{BB962C8B-B14F-4D97-AF65-F5344CB8AC3E}">
        <p14:creationId xmlns:p14="http://schemas.microsoft.com/office/powerpoint/2010/main" val="1885907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E3D21-CD25-87B4-EDA7-05A15D0B80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CA5EC-50AF-C5DC-CE4B-D36C5EEC7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B75DEB-A4B1-7223-1F32-639B52DA44E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AFC07ED-9FB6-2526-0143-16B481767A93}"/>
              </a:ext>
            </a:extLst>
          </p:cNvPr>
          <p:cNvSpPr>
            <a:spLocks noGrp="1"/>
          </p:cNvSpPr>
          <p:nvPr>
            <p:ph type="sldNum" sz="quarter" idx="5"/>
          </p:nvPr>
        </p:nvSpPr>
        <p:spPr/>
        <p:txBody>
          <a:bodyPr/>
          <a:lstStyle/>
          <a:p>
            <a:fld id="{555EF3A2-76C2-41E1-BA41-EF80771C3848}" type="slidenum">
              <a:rPr lang="en-GB" smtClean="0"/>
              <a:t>14</a:t>
            </a:fld>
            <a:endParaRPr lang="en-GB"/>
          </a:p>
        </p:txBody>
      </p:sp>
    </p:spTree>
    <p:extLst>
      <p:ext uri="{BB962C8B-B14F-4D97-AF65-F5344CB8AC3E}">
        <p14:creationId xmlns:p14="http://schemas.microsoft.com/office/powerpoint/2010/main" val="2039165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E015A3-5305-4AB3-BDF7-5BCF1F9E9A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9FA4E-A354-5FBF-2FBD-E479E09971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C3A0A7-07A8-5C08-097A-396D393CB0C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1CB7AE4-1F5B-F98B-314E-249CC4001A0C}"/>
              </a:ext>
            </a:extLst>
          </p:cNvPr>
          <p:cNvSpPr>
            <a:spLocks noGrp="1"/>
          </p:cNvSpPr>
          <p:nvPr>
            <p:ph type="sldNum" sz="quarter" idx="5"/>
          </p:nvPr>
        </p:nvSpPr>
        <p:spPr/>
        <p:txBody>
          <a:bodyPr/>
          <a:lstStyle/>
          <a:p>
            <a:fld id="{555EF3A2-76C2-41E1-BA41-EF80771C3848}" type="slidenum">
              <a:rPr lang="en-GB" smtClean="0"/>
              <a:t>15</a:t>
            </a:fld>
            <a:endParaRPr lang="en-GB"/>
          </a:p>
        </p:txBody>
      </p:sp>
    </p:spTree>
    <p:extLst>
      <p:ext uri="{BB962C8B-B14F-4D97-AF65-F5344CB8AC3E}">
        <p14:creationId xmlns:p14="http://schemas.microsoft.com/office/powerpoint/2010/main" val="3144912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16C3C5-1D34-D41B-833C-22A4C89BC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A22A7-0762-2DF7-755F-D850996CED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ACBBA-FC15-BBE3-8148-62687238812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4915DB8-6670-4277-33BE-369439220E5A}"/>
              </a:ext>
            </a:extLst>
          </p:cNvPr>
          <p:cNvSpPr>
            <a:spLocks noGrp="1"/>
          </p:cNvSpPr>
          <p:nvPr>
            <p:ph type="sldNum" sz="quarter" idx="5"/>
          </p:nvPr>
        </p:nvSpPr>
        <p:spPr/>
        <p:txBody>
          <a:bodyPr/>
          <a:lstStyle/>
          <a:p>
            <a:fld id="{555EF3A2-76C2-41E1-BA41-EF80771C3848}" type="slidenum">
              <a:rPr lang="en-GB" smtClean="0"/>
              <a:t>16</a:t>
            </a:fld>
            <a:endParaRPr lang="en-GB"/>
          </a:p>
        </p:txBody>
      </p:sp>
    </p:spTree>
    <p:extLst>
      <p:ext uri="{BB962C8B-B14F-4D97-AF65-F5344CB8AC3E}">
        <p14:creationId xmlns:p14="http://schemas.microsoft.com/office/powerpoint/2010/main" val="3219577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3B35-1C3F-203F-A104-31E5C2360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069D6-1399-67A2-25B9-AFF461B18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276C82-C98C-9D7F-664A-4DEB068621D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C392569-375C-A160-EF82-35A08F90488C}"/>
              </a:ext>
            </a:extLst>
          </p:cNvPr>
          <p:cNvSpPr>
            <a:spLocks noGrp="1"/>
          </p:cNvSpPr>
          <p:nvPr>
            <p:ph type="sldNum" sz="quarter" idx="5"/>
          </p:nvPr>
        </p:nvSpPr>
        <p:spPr/>
        <p:txBody>
          <a:bodyPr/>
          <a:lstStyle/>
          <a:p>
            <a:fld id="{555EF3A2-76C2-41E1-BA41-EF80771C3848}" type="slidenum">
              <a:rPr lang="en-GB" smtClean="0"/>
              <a:t>17</a:t>
            </a:fld>
            <a:endParaRPr lang="en-GB"/>
          </a:p>
        </p:txBody>
      </p:sp>
    </p:spTree>
    <p:extLst>
      <p:ext uri="{BB962C8B-B14F-4D97-AF65-F5344CB8AC3E}">
        <p14:creationId xmlns:p14="http://schemas.microsoft.com/office/powerpoint/2010/main" val="1095441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B3101-71D1-493C-AE43-E8BF815B9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6F4C59-EE7B-34C0-590D-16A04B642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D78E7-A52B-BEAD-8BB0-EF147306581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44479DE-0F91-F416-ACFA-3794F8199B20}"/>
              </a:ext>
            </a:extLst>
          </p:cNvPr>
          <p:cNvSpPr>
            <a:spLocks noGrp="1"/>
          </p:cNvSpPr>
          <p:nvPr>
            <p:ph type="sldNum" sz="quarter" idx="5"/>
          </p:nvPr>
        </p:nvSpPr>
        <p:spPr/>
        <p:txBody>
          <a:bodyPr/>
          <a:lstStyle/>
          <a:p>
            <a:fld id="{555EF3A2-76C2-41E1-BA41-EF80771C3848}" type="slidenum">
              <a:rPr lang="en-GB" smtClean="0"/>
              <a:t>18</a:t>
            </a:fld>
            <a:endParaRPr lang="en-GB"/>
          </a:p>
        </p:txBody>
      </p:sp>
    </p:spTree>
    <p:extLst>
      <p:ext uri="{BB962C8B-B14F-4D97-AF65-F5344CB8AC3E}">
        <p14:creationId xmlns:p14="http://schemas.microsoft.com/office/powerpoint/2010/main" val="261894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CF0C4-EABD-7D1F-D63D-A20B93EE8D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A031E5-68B5-B52C-E121-869DBB44F8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EAC4C-275A-5BE4-F106-197602CFF20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1F75E15-EC23-EBCA-BBB7-6694A5BF712C}"/>
              </a:ext>
            </a:extLst>
          </p:cNvPr>
          <p:cNvSpPr>
            <a:spLocks noGrp="1"/>
          </p:cNvSpPr>
          <p:nvPr>
            <p:ph type="sldNum" sz="quarter" idx="5"/>
          </p:nvPr>
        </p:nvSpPr>
        <p:spPr/>
        <p:txBody>
          <a:bodyPr/>
          <a:lstStyle/>
          <a:p>
            <a:fld id="{555EF3A2-76C2-41E1-BA41-EF80771C3848}" type="slidenum">
              <a:rPr lang="en-GB" smtClean="0"/>
              <a:t>19</a:t>
            </a:fld>
            <a:endParaRPr lang="en-GB"/>
          </a:p>
        </p:txBody>
      </p:sp>
    </p:spTree>
    <p:extLst>
      <p:ext uri="{BB962C8B-B14F-4D97-AF65-F5344CB8AC3E}">
        <p14:creationId xmlns:p14="http://schemas.microsoft.com/office/powerpoint/2010/main" val="3658610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B23981-751D-201E-C633-A10CEF28BD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BD7D45-8A6D-2DB0-5065-E28135668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EC479B-3425-BE37-430D-9A35725BDD3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F962366-921F-BB72-63EB-CE5F42FC34AD}"/>
              </a:ext>
            </a:extLst>
          </p:cNvPr>
          <p:cNvSpPr>
            <a:spLocks noGrp="1"/>
          </p:cNvSpPr>
          <p:nvPr>
            <p:ph type="sldNum" sz="quarter" idx="5"/>
          </p:nvPr>
        </p:nvSpPr>
        <p:spPr/>
        <p:txBody>
          <a:bodyPr/>
          <a:lstStyle/>
          <a:p>
            <a:fld id="{555EF3A2-76C2-41E1-BA41-EF80771C3848}" type="slidenum">
              <a:rPr lang="en-GB" smtClean="0"/>
              <a:t>2</a:t>
            </a:fld>
            <a:endParaRPr lang="en-GB"/>
          </a:p>
        </p:txBody>
      </p:sp>
    </p:spTree>
    <p:extLst>
      <p:ext uri="{BB962C8B-B14F-4D97-AF65-F5344CB8AC3E}">
        <p14:creationId xmlns:p14="http://schemas.microsoft.com/office/powerpoint/2010/main" val="2782509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C0921-C7D1-D236-1C9E-35BC9252BD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64C509-675E-16E1-EA1C-D349A25B79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C5F9DB-10CD-5E64-A5FE-EEC3676DA27C}"/>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BE0C73B-8D03-F10E-9CCE-D58576B74A87}"/>
              </a:ext>
            </a:extLst>
          </p:cNvPr>
          <p:cNvSpPr>
            <a:spLocks noGrp="1"/>
          </p:cNvSpPr>
          <p:nvPr>
            <p:ph type="sldNum" sz="quarter" idx="5"/>
          </p:nvPr>
        </p:nvSpPr>
        <p:spPr/>
        <p:txBody>
          <a:bodyPr/>
          <a:lstStyle/>
          <a:p>
            <a:fld id="{555EF3A2-76C2-41E1-BA41-EF80771C3848}" type="slidenum">
              <a:rPr lang="en-GB" smtClean="0"/>
              <a:t>20</a:t>
            </a:fld>
            <a:endParaRPr lang="en-GB"/>
          </a:p>
        </p:txBody>
      </p:sp>
    </p:spTree>
    <p:extLst>
      <p:ext uri="{BB962C8B-B14F-4D97-AF65-F5344CB8AC3E}">
        <p14:creationId xmlns:p14="http://schemas.microsoft.com/office/powerpoint/2010/main" val="2103904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71609-F128-0E45-63C7-D92C2B31E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2D9700-0378-C058-1AB8-EE19BFC91A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768507-214E-E9AC-AEBE-8F2128F601D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636A3A5-753F-5D6F-6CF6-085402C601FD}"/>
              </a:ext>
            </a:extLst>
          </p:cNvPr>
          <p:cNvSpPr>
            <a:spLocks noGrp="1"/>
          </p:cNvSpPr>
          <p:nvPr>
            <p:ph type="sldNum" sz="quarter" idx="5"/>
          </p:nvPr>
        </p:nvSpPr>
        <p:spPr/>
        <p:txBody>
          <a:bodyPr/>
          <a:lstStyle/>
          <a:p>
            <a:fld id="{555EF3A2-76C2-41E1-BA41-EF80771C3848}" type="slidenum">
              <a:rPr lang="en-GB" smtClean="0"/>
              <a:t>21</a:t>
            </a:fld>
            <a:endParaRPr lang="en-GB"/>
          </a:p>
        </p:txBody>
      </p:sp>
    </p:spTree>
    <p:extLst>
      <p:ext uri="{BB962C8B-B14F-4D97-AF65-F5344CB8AC3E}">
        <p14:creationId xmlns:p14="http://schemas.microsoft.com/office/powerpoint/2010/main" val="3829996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36633-2AB1-9D41-5658-BDD8D343DD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89AC20-75B0-4879-E42A-ADF1C86C8D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5DFD69-107C-FF8A-4A09-9091058ABD2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B8A82B6-AF3B-ADF3-3159-F8AAD1CA574B}"/>
              </a:ext>
            </a:extLst>
          </p:cNvPr>
          <p:cNvSpPr>
            <a:spLocks noGrp="1"/>
          </p:cNvSpPr>
          <p:nvPr>
            <p:ph type="sldNum" sz="quarter" idx="5"/>
          </p:nvPr>
        </p:nvSpPr>
        <p:spPr/>
        <p:txBody>
          <a:bodyPr/>
          <a:lstStyle/>
          <a:p>
            <a:fld id="{555EF3A2-76C2-41E1-BA41-EF80771C3848}" type="slidenum">
              <a:rPr lang="en-GB" smtClean="0"/>
              <a:t>22</a:t>
            </a:fld>
            <a:endParaRPr lang="en-GB"/>
          </a:p>
        </p:txBody>
      </p:sp>
    </p:spTree>
    <p:extLst>
      <p:ext uri="{BB962C8B-B14F-4D97-AF65-F5344CB8AC3E}">
        <p14:creationId xmlns:p14="http://schemas.microsoft.com/office/powerpoint/2010/main" val="3821362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5A58E-E397-054E-A980-A14D6D12F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6582D6-02CC-9CEB-2BCF-9138DB071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D500ED-12B8-E5EB-94D0-10F096003D3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8368DF6-771C-1A5C-74CD-B2DC278509D0}"/>
              </a:ext>
            </a:extLst>
          </p:cNvPr>
          <p:cNvSpPr>
            <a:spLocks noGrp="1"/>
          </p:cNvSpPr>
          <p:nvPr>
            <p:ph type="sldNum" sz="quarter" idx="5"/>
          </p:nvPr>
        </p:nvSpPr>
        <p:spPr/>
        <p:txBody>
          <a:bodyPr/>
          <a:lstStyle/>
          <a:p>
            <a:fld id="{555EF3A2-76C2-41E1-BA41-EF80771C3848}" type="slidenum">
              <a:rPr lang="en-GB" smtClean="0"/>
              <a:t>23</a:t>
            </a:fld>
            <a:endParaRPr lang="en-GB"/>
          </a:p>
        </p:txBody>
      </p:sp>
    </p:spTree>
    <p:extLst>
      <p:ext uri="{BB962C8B-B14F-4D97-AF65-F5344CB8AC3E}">
        <p14:creationId xmlns:p14="http://schemas.microsoft.com/office/powerpoint/2010/main" val="3799402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46D57-F0BA-C979-D8DB-4353A538EE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995F1-1327-9639-49C0-8707612A9D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B20D01-2FAD-A831-782B-E04639CC12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CA3900A-9A8B-1ED1-1ED4-1061418B612D}"/>
              </a:ext>
            </a:extLst>
          </p:cNvPr>
          <p:cNvSpPr>
            <a:spLocks noGrp="1"/>
          </p:cNvSpPr>
          <p:nvPr>
            <p:ph type="sldNum" sz="quarter" idx="5"/>
          </p:nvPr>
        </p:nvSpPr>
        <p:spPr/>
        <p:txBody>
          <a:bodyPr/>
          <a:lstStyle/>
          <a:p>
            <a:fld id="{555EF3A2-76C2-41E1-BA41-EF80771C3848}" type="slidenum">
              <a:rPr lang="en-GB" smtClean="0"/>
              <a:t>24</a:t>
            </a:fld>
            <a:endParaRPr lang="en-GB"/>
          </a:p>
        </p:txBody>
      </p:sp>
    </p:spTree>
    <p:extLst>
      <p:ext uri="{BB962C8B-B14F-4D97-AF65-F5344CB8AC3E}">
        <p14:creationId xmlns:p14="http://schemas.microsoft.com/office/powerpoint/2010/main" val="3631843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A2F9A-7E37-07BA-473E-4B9440DADB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1A511-E708-C878-F440-E4BE88E75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BEA3D2-0EC0-0FCC-03E8-77F60E426AD2}"/>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6688D23-3FB1-ADC3-0E69-B75E899B024E}"/>
              </a:ext>
            </a:extLst>
          </p:cNvPr>
          <p:cNvSpPr>
            <a:spLocks noGrp="1"/>
          </p:cNvSpPr>
          <p:nvPr>
            <p:ph type="sldNum" sz="quarter" idx="5"/>
          </p:nvPr>
        </p:nvSpPr>
        <p:spPr/>
        <p:txBody>
          <a:bodyPr/>
          <a:lstStyle/>
          <a:p>
            <a:fld id="{555EF3A2-76C2-41E1-BA41-EF80771C3848}" type="slidenum">
              <a:rPr lang="en-GB" smtClean="0"/>
              <a:t>25</a:t>
            </a:fld>
            <a:endParaRPr lang="en-GB"/>
          </a:p>
        </p:txBody>
      </p:sp>
    </p:spTree>
    <p:extLst>
      <p:ext uri="{BB962C8B-B14F-4D97-AF65-F5344CB8AC3E}">
        <p14:creationId xmlns:p14="http://schemas.microsoft.com/office/powerpoint/2010/main" val="28758424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8F47A-AAB5-B305-885C-8F6EED7DE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0391CE-8690-9456-1329-CD0143CE8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6DF3DC-DCE4-41B8-6491-624ABDA50D6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7C1C876-CF94-1BF6-B8FB-77C2F0983B1C}"/>
              </a:ext>
            </a:extLst>
          </p:cNvPr>
          <p:cNvSpPr>
            <a:spLocks noGrp="1"/>
          </p:cNvSpPr>
          <p:nvPr>
            <p:ph type="sldNum" sz="quarter" idx="5"/>
          </p:nvPr>
        </p:nvSpPr>
        <p:spPr/>
        <p:txBody>
          <a:bodyPr/>
          <a:lstStyle/>
          <a:p>
            <a:fld id="{555EF3A2-76C2-41E1-BA41-EF80771C3848}" type="slidenum">
              <a:rPr lang="en-GB" smtClean="0"/>
              <a:t>26</a:t>
            </a:fld>
            <a:endParaRPr lang="en-GB"/>
          </a:p>
        </p:txBody>
      </p:sp>
    </p:spTree>
    <p:extLst>
      <p:ext uri="{BB962C8B-B14F-4D97-AF65-F5344CB8AC3E}">
        <p14:creationId xmlns:p14="http://schemas.microsoft.com/office/powerpoint/2010/main" val="3680765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8DBB1-2FA0-736D-4A17-099F710F7E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AFE99-9FAA-8749-152B-CC7B052B23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A6458-A234-5359-B8B5-53DECD1785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EAC99D8-D8C3-7161-D0A5-1749441F9611}"/>
              </a:ext>
            </a:extLst>
          </p:cNvPr>
          <p:cNvSpPr>
            <a:spLocks noGrp="1"/>
          </p:cNvSpPr>
          <p:nvPr>
            <p:ph type="sldNum" sz="quarter" idx="5"/>
          </p:nvPr>
        </p:nvSpPr>
        <p:spPr/>
        <p:txBody>
          <a:bodyPr/>
          <a:lstStyle/>
          <a:p>
            <a:fld id="{555EF3A2-76C2-41E1-BA41-EF80771C3848}" type="slidenum">
              <a:rPr lang="en-GB" smtClean="0"/>
              <a:t>27</a:t>
            </a:fld>
            <a:endParaRPr lang="en-GB"/>
          </a:p>
        </p:txBody>
      </p:sp>
    </p:spTree>
    <p:extLst>
      <p:ext uri="{BB962C8B-B14F-4D97-AF65-F5344CB8AC3E}">
        <p14:creationId xmlns:p14="http://schemas.microsoft.com/office/powerpoint/2010/main" val="4087249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1AC1-FD9A-F456-F958-9A63213CB7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BC0B19-C729-6259-D8B5-2A0861247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6DDEFD-4E7D-B10B-1659-7C80DDC4795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7580410-CCED-6382-84DF-80B94217808C}"/>
              </a:ext>
            </a:extLst>
          </p:cNvPr>
          <p:cNvSpPr>
            <a:spLocks noGrp="1"/>
          </p:cNvSpPr>
          <p:nvPr>
            <p:ph type="sldNum" sz="quarter" idx="5"/>
          </p:nvPr>
        </p:nvSpPr>
        <p:spPr/>
        <p:txBody>
          <a:bodyPr/>
          <a:lstStyle/>
          <a:p>
            <a:fld id="{555EF3A2-76C2-41E1-BA41-EF80771C3848}" type="slidenum">
              <a:rPr lang="en-GB" smtClean="0"/>
              <a:t>28</a:t>
            </a:fld>
            <a:endParaRPr lang="en-GB"/>
          </a:p>
        </p:txBody>
      </p:sp>
    </p:spTree>
    <p:extLst>
      <p:ext uri="{BB962C8B-B14F-4D97-AF65-F5344CB8AC3E}">
        <p14:creationId xmlns:p14="http://schemas.microsoft.com/office/powerpoint/2010/main" val="25700739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2C0A4-B8A6-CB85-61BD-6B248E33D2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FA81DB-C71A-F891-4B1F-351D821145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1E6EA4-4553-899C-3C5F-BFE00017640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80CF354B-0F35-B624-3FA9-EF5BF73152EE}"/>
              </a:ext>
            </a:extLst>
          </p:cNvPr>
          <p:cNvSpPr>
            <a:spLocks noGrp="1"/>
          </p:cNvSpPr>
          <p:nvPr>
            <p:ph type="sldNum" sz="quarter" idx="5"/>
          </p:nvPr>
        </p:nvSpPr>
        <p:spPr/>
        <p:txBody>
          <a:bodyPr/>
          <a:lstStyle/>
          <a:p>
            <a:fld id="{555EF3A2-76C2-41E1-BA41-EF80771C3848}" type="slidenum">
              <a:rPr lang="en-GB" smtClean="0"/>
              <a:t>29</a:t>
            </a:fld>
            <a:endParaRPr lang="en-GB"/>
          </a:p>
        </p:txBody>
      </p:sp>
    </p:spTree>
    <p:extLst>
      <p:ext uri="{BB962C8B-B14F-4D97-AF65-F5344CB8AC3E}">
        <p14:creationId xmlns:p14="http://schemas.microsoft.com/office/powerpoint/2010/main" val="11971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C9EDC-4456-B46C-F729-0FF4B5A545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2BD0C5-A8CA-8FE1-AF3C-CF87D1D73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519C1F-C6B9-8FF3-889F-DDF7FDAC1DF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D78B081-7A3E-77F9-E01A-87235A8BBF4B}"/>
              </a:ext>
            </a:extLst>
          </p:cNvPr>
          <p:cNvSpPr>
            <a:spLocks noGrp="1"/>
          </p:cNvSpPr>
          <p:nvPr>
            <p:ph type="sldNum" sz="quarter" idx="5"/>
          </p:nvPr>
        </p:nvSpPr>
        <p:spPr/>
        <p:txBody>
          <a:bodyPr/>
          <a:lstStyle/>
          <a:p>
            <a:fld id="{555EF3A2-76C2-41E1-BA41-EF80771C3848}" type="slidenum">
              <a:rPr lang="en-GB" smtClean="0"/>
              <a:t>3</a:t>
            </a:fld>
            <a:endParaRPr lang="en-GB"/>
          </a:p>
        </p:txBody>
      </p:sp>
    </p:spTree>
    <p:extLst>
      <p:ext uri="{BB962C8B-B14F-4D97-AF65-F5344CB8AC3E}">
        <p14:creationId xmlns:p14="http://schemas.microsoft.com/office/powerpoint/2010/main" val="3426416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2B60F-1CC5-C7B5-7C73-F0D9C7E7C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8F7C3D-737D-6575-4F8C-43C080DEB4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98602-3009-2681-AA25-6EEAB3678CC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9B2D2F1-CDCC-D5A6-2F34-A01AEF8D3652}"/>
              </a:ext>
            </a:extLst>
          </p:cNvPr>
          <p:cNvSpPr>
            <a:spLocks noGrp="1"/>
          </p:cNvSpPr>
          <p:nvPr>
            <p:ph type="sldNum" sz="quarter" idx="5"/>
          </p:nvPr>
        </p:nvSpPr>
        <p:spPr/>
        <p:txBody>
          <a:bodyPr/>
          <a:lstStyle/>
          <a:p>
            <a:fld id="{555EF3A2-76C2-41E1-BA41-EF80771C3848}" type="slidenum">
              <a:rPr lang="en-GB" smtClean="0"/>
              <a:t>30</a:t>
            </a:fld>
            <a:endParaRPr lang="en-GB"/>
          </a:p>
        </p:txBody>
      </p:sp>
    </p:spTree>
    <p:extLst>
      <p:ext uri="{BB962C8B-B14F-4D97-AF65-F5344CB8AC3E}">
        <p14:creationId xmlns:p14="http://schemas.microsoft.com/office/powerpoint/2010/main" val="267496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4090EB-D587-73AB-B10A-241D48EFC0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20A662-C422-C4AC-291E-3BA3239CAB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D8E99C-3F05-4FE3-8D35-6A42C1B1BF3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B569CB5-C8F0-047A-7BA1-E06C135B75EE}"/>
              </a:ext>
            </a:extLst>
          </p:cNvPr>
          <p:cNvSpPr>
            <a:spLocks noGrp="1"/>
          </p:cNvSpPr>
          <p:nvPr>
            <p:ph type="sldNum" sz="quarter" idx="5"/>
          </p:nvPr>
        </p:nvSpPr>
        <p:spPr/>
        <p:txBody>
          <a:bodyPr/>
          <a:lstStyle/>
          <a:p>
            <a:fld id="{555EF3A2-76C2-41E1-BA41-EF80771C3848}" type="slidenum">
              <a:rPr lang="en-GB" smtClean="0"/>
              <a:t>31</a:t>
            </a:fld>
            <a:endParaRPr lang="en-GB"/>
          </a:p>
        </p:txBody>
      </p:sp>
    </p:spTree>
    <p:extLst>
      <p:ext uri="{BB962C8B-B14F-4D97-AF65-F5344CB8AC3E}">
        <p14:creationId xmlns:p14="http://schemas.microsoft.com/office/powerpoint/2010/main" val="37458679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4A03F-6040-6B10-506F-A96711D39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AB9C6-0D02-1471-7139-FBAA062E04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E30BC0-061E-C12A-8397-47AC3E04794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C6CC67E-FFCC-4DC0-4ED2-83B5761F41B0}"/>
              </a:ext>
            </a:extLst>
          </p:cNvPr>
          <p:cNvSpPr>
            <a:spLocks noGrp="1"/>
          </p:cNvSpPr>
          <p:nvPr>
            <p:ph type="sldNum" sz="quarter" idx="5"/>
          </p:nvPr>
        </p:nvSpPr>
        <p:spPr/>
        <p:txBody>
          <a:bodyPr/>
          <a:lstStyle/>
          <a:p>
            <a:fld id="{555EF3A2-76C2-41E1-BA41-EF80771C3848}" type="slidenum">
              <a:rPr lang="en-GB" smtClean="0"/>
              <a:t>32</a:t>
            </a:fld>
            <a:endParaRPr lang="en-GB"/>
          </a:p>
        </p:txBody>
      </p:sp>
    </p:spTree>
    <p:extLst>
      <p:ext uri="{BB962C8B-B14F-4D97-AF65-F5344CB8AC3E}">
        <p14:creationId xmlns:p14="http://schemas.microsoft.com/office/powerpoint/2010/main" val="4449552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4468A-9032-8397-BE96-5BC217ED1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2E096-CB92-C95F-86D7-67CB21DE7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A27FE7-F5D0-A689-1563-6BB7D9F23B5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563BD0D-1822-C1A7-2136-F42361C21749}"/>
              </a:ext>
            </a:extLst>
          </p:cNvPr>
          <p:cNvSpPr>
            <a:spLocks noGrp="1"/>
          </p:cNvSpPr>
          <p:nvPr>
            <p:ph type="sldNum" sz="quarter" idx="5"/>
          </p:nvPr>
        </p:nvSpPr>
        <p:spPr/>
        <p:txBody>
          <a:bodyPr/>
          <a:lstStyle/>
          <a:p>
            <a:fld id="{555EF3A2-76C2-41E1-BA41-EF80771C3848}" type="slidenum">
              <a:rPr lang="en-GB" smtClean="0"/>
              <a:t>33</a:t>
            </a:fld>
            <a:endParaRPr lang="en-GB"/>
          </a:p>
        </p:txBody>
      </p:sp>
    </p:spTree>
    <p:extLst>
      <p:ext uri="{BB962C8B-B14F-4D97-AF65-F5344CB8AC3E}">
        <p14:creationId xmlns:p14="http://schemas.microsoft.com/office/powerpoint/2010/main" val="2541061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6C7EC-F9BC-B545-8C26-8EDC07CE4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D2AA9-87E1-BC1E-59CD-2E856C64DE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BEF7D-DFEC-F11B-DB58-DA76E98897B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29911C8-9C87-6FA6-034B-3B97C5A81157}"/>
              </a:ext>
            </a:extLst>
          </p:cNvPr>
          <p:cNvSpPr>
            <a:spLocks noGrp="1"/>
          </p:cNvSpPr>
          <p:nvPr>
            <p:ph type="sldNum" sz="quarter" idx="5"/>
          </p:nvPr>
        </p:nvSpPr>
        <p:spPr/>
        <p:txBody>
          <a:bodyPr/>
          <a:lstStyle/>
          <a:p>
            <a:fld id="{555EF3A2-76C2-41E1-BA41-EF80771C3848}" type="slidenum">
              <a:rPr lang="en-GB" smtClean="0"/>
              <a:t>34</a:t>
            </a:fld>
            <a:endParaRPr lang="en-GB"/>
          </a:p>
        </p:txBody>
      </p:sp>
    </p:spTree>
    <p:extLst>
      <p:ext uri="{BB962C8B-B14F-4D97-AF65-F5344CB8AC3E}">
        <p14:creationId xmlns:p14="http://schemas.microsoft.com/office/powerpoint/2010/main" val="41935166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0C25C-D483-C6A6-5CB5-C55177D2A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49D26-EF88-599F-0BDA-66C7ECFABF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D44AFD-5459-F12C-A9B4-54212F6EB3D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C4F8D6C-2A10-454F-2147-E72BF6E73139}"/>
              </a:ext>
            </a:extLst>
          </p:cNvPr>
          <p:cNvSpPr>
            <a:spLocks noGrp="1"/>
          </p:cNvSpPr>
          <p:nvPr>
            <p:ph type="sldNum" sz="quarter" idx="5"/>
          </p:nvPr>
        </p:nvSpPr>
        <p:spPr/>
        <p:txBody>
          <a:bodyPr/>
          <a:lstStyle/>
          <a:p>
            <a:fld id="{555EF3A2-76C2-41E1-BA41-EF80771C3848}" type="slidenum">
              <a:rPr lang="en-GB" smtClean="0"/>
              <a:t>35</a:t>
            </a:fld>
            <a:endParaRPr lang="en-GB"/>
          </a:p>
        </p:txBody>
      </p:sp>
    </p:spTree>
    <p:extLst>
      <p:ext uri="{BB962C8B-B14F-4D97-AF65-F5344CB8AC3E}">
        <p14:creationId xmlns:p14="http://schemas.microsoft.com/office/powerpoint/2010/main" val="34142121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3D144-46D5-58C9-3415-1012B0F066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A3B2A7-6F98-3E8D-B3B7-FB8BF80B9C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9C7A7-A413-89F5-DC6D-85BF4765828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4D21367-1948-4A25-DBF2-5ED78DDF0970}"/>
              </a:ext>
            </a:extLst>
          </p:cNvPr>
          <p:cNvSpPr>
            <a:spLocks noGrp="1"/>
          </p:cNvSpPr>
          <p:nvPr>
            <p:ph type="sldNum" sz="quarter" idx="5"/>
          </p:nvPr>
        </p:nvSpPr>
        <p:spPr/>
        <p:txBody>
          <a:bodyPr/>
          <a:lstStyle/>
          <a:p>
            <a:fld id="{555EF3A2-76C2-41E1-BA41-EF80771C3848}" type="slidenum">
              <a:rPr lang="en-GB" smtClean="0"/>
              <a:t>36</a:t>
            </a:fld>
            <a:endParaRPr lang="en-GB"/>
          </a:p>
        </p:txBody>
      </p:sp>
    </p:spTree>
    <p:extLst>
      <p:ext uri="{BB962C8B-B14F-4D97-AF65-F5344CB8AC3E}">
        <p14:creationId xmlns:p14="http://schemas.microsoft.com/office/powerpoint/2010/main" val="178717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F30D4-FC49-CCC0-6677-FE10330974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BB158B-E22B-F4DA-9CAD-BF9F42C49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7F2A24-0538-C56B-27D7-C95D22BFAD90}"/>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E897786-14E1-EE61-C8FE-3C5EA3507FBD}"/>
              </a:ext>
            </a:extLst>
          </p:cNvPr>
          <p:cNvSpPr>
            <a:spLocks noGrp="1"/>
          </p:cNvSpPr>
          <p:nvPr>
            <p:ph type="sldNum" sz="quarter" idx="5"/>
          </p:nvPr>
        </p:nvSpPr>
        <p:spPr/>
        <p:txBody>
          <a:bodyPr/>
          <a:lstStyle/>
          <a:p>
            <a:fld id="{555EF3A2-76C2-41E1-BA41-EF80771C3848}" type="slidenum">
              <a:rPr lang="en-GB" smtClean="0"/>
              <a:t>37</a:t>
            </a:fld>
            <a:endParaRPr lang="en-GB"/>
          </a:p>
        </p:txBody>
      </p:sp>
    </p:spTree>
    <p:extLst>
      <p:ext uri="{BB962C8B-B14F-4D97-AF65-F5344CB8AC3E}">
        <p14:creationId xmlns:p14="http://schemas.microsoft.com/office/powerpoint/2010/main" val="2783677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496A2-A0E0-8F69-CD35-D5B75B5594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D845DD-E226-348D-A7E6-EAC3FBFE3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744CE-6467-077E-8B52-22EF332657E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C7D3FDB-7703-872D-9B9C-DC96CE7EB56D}"/>
              </a:ext>
            </a:extLst>
          </p:cNvPr>
          <p:cNvSpPr>
            <a:spLocks noGrp="1"/>
          </p:cNvSpPr>
          <p:nvPr>
            <p:ph type="sldNum" sz="quarter" idx="5"/>
          </p:nvPr>
        </p:nvSpPr>
        <p:spPr/>
        <p:txBody>
          <a:bodyPr/>
          <a:lstStyle/>
          <a:p>
            <a:fld id="{555EF3A2-76C2-41E1-BA41-EF80771C3848}" type="slidenum">
              <a:rPr lang="en-GB" smtClean="0"/>
              <a:t>38</a:t>
            </a:fld>
            <a:endParaRPr lang="en-GB"/>
          </a:p>
        </p:txBody>
      </p:sp>
    </p:spTree>
    <p:extLst>
      <p:ext uri="{BB962C8B-B14F-4D97-AF65-F5344CB8AC3E}">
        <p14:creationId xmlns:p14="http://schemas.microsoft.com/office/powerpoint/2010/main" val="1804913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1202F-BA55-5C1D-33AC-5F3A14EB77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E7776-455A-95B4-D42A-D906FEA42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2A4643-6BAA-A6E3-055A-A1C1D4FC47A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04C5169-6A58-7355-5E30-C80887EC8C45}"/>
              </a:ext>
            </a:extLst>
          </p:cNvPr>
          <p:cNvSpPr>
            <a:spLocks noGrp="1"/>
          </p:cNvSpPr>
          <p:nvPr>
            <p:ph type="sldNum" sz="quarter" idx="5"/>
          </p:nvPr>
        </p:nvSpPr>
        <p:spPr/>
        <p:txBody>
          <a:bodyPr/>
          <a:lstStyle/>
          <a:p>
            <a:fld id="{555EF3A2-76C2-41E1-BA41-EF80771C3848}" type="slidenum">
              <a:rPr lang="en-GB" smtClean="0"/>
              <a:t>4</a:t>
            </a:fld>
            <a:endParaRPr lang="en-GB"/>
          </a:p>
        </p:txBody>
      </p:sp>
    </p:spTree>
    <p:extLst>
      <p:ext uri="{BB962C8B-B14F-4D97-AF65-F5344CB8AC3E}">
        <p14:creationId xmlns:p14="http://schemas.microsoft.com/office/powerpoint/2010/main" val="1852370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56A7AE-1DF7-1050-BA6D-4F86A4629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5F9E49-B817-F1AC-BB6F-79B968C2F5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5334E-B74A-711C-9B96-2FAEFCFDB57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64F2FD-D947-0593-33E8-E955D9705A94}"/>
              </a:ext>
            </a:extLst>
          </p:cNvPr>
          <p:cNvSpPr>
            <a:spLocks noGrp="1"/>
          </p:cNvSpPr>
          <p:nvPr>
            <p:ph type="sldNum" sz="quarter" idx="5"/>
          </p:nvPr>
        </p:nvSpPr>
        <p:spPr/>
        <p:txBody>
          <a:bodyPr/>
          <a:lstStyle/>
          <a:p>
            <a:fld id="{555EF3A2-76C2-41E1-BA41-EF80771C3848}" type="slidenum">
              <a:rPr lang="en-GB" smtClean="0"/>
              <a:t>5</a:t>
            </a:fld>
            <a:endParaRPr lang="en-GB"/>
          </a:p>
        </p:txBody>
      </p:sp>
    </p:spTree>
    <p:extLst>
      <p:ext uri="{BB962C8B-B14F-4D97-AF65-F5344CB8AC3E}">
        <p14:creationId xmlns:p14="http://schemas.microsoft.com/office/powerpoint/2010/main" val="3881950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04612-6AAE-A2BF-1FB9-7306787658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315A4B-7EFD-8A93-8E2A-15BC3A1F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B4221-41CB-3950-C536-DA15AF8D42B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AD0ECE2-8BF7-AEC1-6A94-B0750CEE777F}"/>
              </a:ext>
            </a:extLst>
          </p:cNvPr>
          <p:cNvSpPr>
            <a:spLocks noGrp="1"/>
          </p:cNvSpPr>
          <p:nvPr>
            <p:ph type="sldNum" sz="quarter" idx="5"/>
          </p:nvPr>
        </p:nvSpPr>
        <p:spPr/>
        <p:txBody>
          <a:bodyPr/>
          <a:lstStyle/>
          <a:p>
            <a:fld id="{555EF3A2-76C2-41E1-BA41-EF80771C3848}" type="slidenum">
              <a:rPr lang="en-GB" smtClean="0"/>
              <a:t>6</a:t>
            </a:fld>
            <a:endParaRPr lang="en-GB"/>
          </a:p>
        </p:txBody>
      </p:sp>
    </p:spTree>
    <p:extLst>
      <p:ext uri="{BB962C8B-B14F-4D97-AF65-F5344CB8AC3E}">
        <p14:creationId xmlns:p14="http://schemas.microsoft.com/office/powerpoint/2010/main" val="974850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4A226-3BEA-A494-5B4E-F96F708FE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6C8C4-DC68-7A63-60B3-AC83A1B737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F86DF-6925-4E18-A6F5-9B6D5E5DE00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CF9854B-DFBC-AFF0-1CE6-B37BFCE46017}"/>
              </a:ext>
            </a:extLst>
          </p:cNvPr>
          <p:cNvSpPr>
            <a:spLocks noGrp="1"/>
          </p:cNvSpPr>
          <p:nvPr>
            <p:ph type="sldNum" sz="quarter" idx="5"/>
          </p:nvPr>
        </p:nvSpPr>
        <p:spPr/>
        <p:txBody>
          <a:bodyPr/>
          <a:lstStyle/>
          <a:p>
            <a:fld id="{555EF3A2-76C2-41E1-BA41-EF80771C3848}" type="slidenum">
              <a:rPr lang="en-GB" smtClean="0"/>
              <a:t>7</a:t>
            </a:fld>
            <a:endParaRPr lang="en-GB"/>
          </a:p>
        </p:txBody>
      </p:sp>
    </p:spTree>
    <p:extLst>
      <p:ext uri="{BB962C8B-B14F-4D97-AF65-F5344CB8AC3E}">
        <p14:creationId xmlns:p14="http://schemas.microsoft.com/office/powerpoint/2010/main" val="132191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1045B-90FD-900A-FB07-39601B2695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BDF64C-AC8D-4767-74C0-CC67C5D0A8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52A21E-9B36-7898-ABEA-850BB4F37181}"/>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F3F46000-ABD5-E304-7F2A-8F0F3E50D19A}"/>
              </a:ext>
            </a:extLst>
          </p:cNvPr>
          <p:cNvSpPr>
            <a:spLocks noGrp="1"/>
          </p:cNvSpPr>
          <p:nvPr>
            <p:ph type="sldNum" sz="quarter" idx="5"/>
          </p:nvPr>
        </p:nvSpPr>
        <p:spPr/>
        <p:txBody>
          <a:bodyPr/>
          <a:lstStyle/>
          <a:p>
            <a:fld id="{555EF3A2-76C2-41E1-BA41-EF80771C3848}" type="slidenum">
              <a:rPr lang="en-GB" smtClean="0"/>
              <a:t>8</a:t>
            </a:fld>
            <a:endParaRPr lang="en-GB"/>
          </a:p>
        </p:txBody>
      </p:sp>
    </p:spTree>
    <p:extLst>
      <p:ext uri="{BB962C8B-B14F-4D97-AF65-F5344CB8AC3E}">
        <p14:creationId xmlns:p14="http://schemas.microsoft.com/office/powerpoint/2010/main" val="2513657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EFEBE-2327-8B18-F5D0-D25DB36889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2B9E5-EEC2-6F0C-D189-93DAAD41A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53E3A-236B-2F6C-0C17-D595C4FB4A0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6033B91C-86B4-58C8-776A-DBC73DA40366}"/>
              </a:ext>
            </a:extLst>
          </p:cNvPr>
          <p:cNvSpPr>
            <a:spLocks noGrp="1"/>
          </p:cNvSpPr>
          <p:nvPr>
            <p:ph type="sldNum" sz="quarter" idx="5"/>
          </p:nvPr>
        </p:nvSpPr>
        <p:spPr/>
        <p:txBody>
          <a:bodyPr/>
          <a:lstStyle/>
          <a:p>
            <a:fld id="{555EF3A2-76C2-41E1-BA41-EF80771C3848}" type="slidenum">
              <a:rPr lang="en-GB" smtClean="0"/>
              <a:t>9</a:t>
            </a:fld>
            <a:endParaRPr lang="en-GB"/>
          </a:p>
        </p:txBody>
      </p:sp>
    </p:spTree>
    <p:extLst>
      <p:ext uri="{BB962C8B-B14F-4D97-AF65-F5344CB8AC3E}">
        <p14:creationId xmlns:p14="http://schemas.microsoft.com/office/powerpoint/2010/main" val="3785721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30/10/2024</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30/10/2024</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30/10/2024</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30/10/2024</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30/10/2024</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30/10/2024</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30/10/2024</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30/10/2024</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30/10/2024</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30/10/2024</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30/10/2024</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30/10/2024</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learn.microsoft.com/en-us/credentials/certifications/azure-data-scientist/?practice-assessment-type=certification"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ibm.com/topics/containerizatio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learn.microsoft.com/en-us/training/paths/explore-azure-machine-learning-workspac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learn.microsoft.com/en-us/training/paths/design-machine-learning-solu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learn.microsoft.com/en-us/training/paths/automate-machine-learning-model-selection-azure-machine-learni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1.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learn.microsoft.com/en-us/azure/machine-learning/how-to-understand-automated-ml?view=azureml-api-2" TargetMode="Externa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learn.microsoft.com/en-us/data-engineering/playbook/articles/databricks-vs-synapse" TargetMode="Externa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learn.microsoft.com/en-us/training/paths/use-azure-machine-learning-pipelines-for-automa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learn.microsoft.com/en-us/training/paths/manage-review-models-azure-machine-learni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learn.microsoft.com/en-us/training/paths/deploy-consume-models-azure-machine-learni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56D77DE-6845-4DF0-A4E8-FCEE79C806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Title Page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DP-100 Azure Data Scientist Associate</a:t>
            </a:r>
          </a:p>
        </p:txBody>
      </p:sp>
      <p:sp>
        <p:nvSpPr>
          <p:cNvPr id="3" name="TextBox 2">
            <a:extLst>
              <a:ext uri="{FF2B5EF4-FFF2-40B4-BE49-F238E27FC236}">
                <a16:creationId xmlns:a16="http://schemas.microsoft.com/office/drawing/2014/main" id="{2D770178-B7E8-2A93-7353-8DB417B052EB}"/>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https://learn.microsoft.com/en-us/credentials/certifications/azure-data-scientist/?practice-assessment-type=certification</a:t>
            </a:r>
            <a:endParaRPr lang="en-GB" dirty="0"/>
          </a:p>
          <a:p>
            <a:endParaRPr lang="en-GB" dirty="0"/>
          </a:p>
        </p:txBody>
      </p:sp>
      <p:sp>
        <p:nvSpPr>
          <p:cNvPr id="2" name="TextBox 1">
            <a:extLst>
              <a:ext uri="{FF2B5EF4-FFF2-40B4-BE49-F238E27FC236}">
                <a16:creationId xmlns:a16="http://schemas.microsoft.com/office/drawing/2014/main" id="{D24CE330-5B2E-3D83-0240-DEE5D53EAC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160EB-987A-B516-51BA-1B4B8CF7C28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C457FE7-4C25-3CDA-3298-C40E22BB28B1}"/>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1F91094-D95C-90D9-8011-1B0037B347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37873A-5614-E6DE-C71B-D6122AA07C0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4AF4F7D-F0C2-FA9C-A579-895161A2B04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74A939-6BE9-9EE8-582F-7BAAFCE0E7B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EB75F36-6146-7A16-51C0-794A1910C21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9C123DE-739F-5470-698B-ABDC6ADFE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2C5716-601F-7947-DE9B-70F192F9FC1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Rectangle 1">
            <a:extLst>
              <a:ext uri="{FF2B5EF4-FFF2-40B4-BE49-F238E27FC236}">
                <a16:creationId xmlns:a16="http://schemas.microsoft.com/office/drawing/2014/main" id="{B13B19FA-5CBE-ABFF-716B-47CCDE602B45}"/>
              </a:ext>
            </a:extLst>
          </p:cNvPr>
          <p:cNvSpPr/>
          <p:nvPr/>
        </p:nvSpPr>
        <p:spPr>
          <a:xfrm>
            <a:off x="1927861" y="5301712"/>
            <a:ext cx="4713518" cy="1200645"/>
          </a:xfrm>
          <a:prstGeom prst="rect">
            <a:avLst/>
          </a:prstGeom>
          <a:noFill/>
          <a:ln w="19050">
            <a:solidFill>
              <a:schemeClr val="bg2">
                <a:lumMod val="2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85000"/>
                  <a:lumOff val="15000"/>
                </a:schemeClr>
              </a:solidFill>
            </a:endParaRPr>
          </a:p>
        </p:txBody>
      </p:sp>
      <p:sp>
        <p:nvSpPr>
          <p:cNvPr id="3" name="TextBox 2">
            <a:extLst>
              <a:ext uri="{FF2B5EF4-FFF2-40B4-BE49-F238E27FC236}">
                <a16:creationId xmlns:a16="http://schemas.microsoft.com/office/drawing/2014/main" id="{8638A85E-3EAE-6347-3131-17FFF295DD30}"/>
              </a:ext>
            </a:extLst>
          </p:cNvPr>
          <p:cNvSpPr txBox="1"/>
          <p:nvPr/>
        </p:nvSpPr>
        <p:spPr>
          <a:xfrm>
            <a:off x="266545" y="1128482"/>
            <a:ext cx="6841307" cy="2123658"/>
          </a:xfrm>
          <a:prstGeom prst="rect">
            <a:avLst/>
          </a:prstGeom>
          <a:noFill/>
        </p:spPr>
        <p:txBody>
          <a:bodyPr wrap="square" rtlCol="0">
            <a:spAutoFit/>
          </a:bodyPr>
          <a:lstStyle/>
          <a:p>
            <a:r>
              <a:rPr lang="en-GB" sz="2000" b="1" u="sng" dirty="0"/>
              <a:t>Bonus Section on Containerisation &amp; VMs</a:t>
            </a:r>
          </a:p>
          <a:p>
            <a:endParaRPr lang="en-GB" dirty="0"/>
          </a:p>
          <a:p>
            <a:r>
              <a:rPr lang="en-GB" dirty="0"/>
              <a:t>The key difference between containers and VMs is containers share the underlying hardware via a shared OS kernel, whereas VMs split up the hardware on a single machine or server, such that the allocated resource to a single VM cannot share with another VM.</a:t>
            </a:r>
          </a:p>
          <a:p>
            <a:endParaRPr lang="en-GB" dirty="0"/>
          </a:p>
        </p:txBody>
      </p:sp>
      <p:sp>
        <p:nvSpPr>
          <p:cNvPr id="4" name="Rectangle 3">
            <a:extLst>
              <a:ext uri="{FF2B5EF4-FFF2-40B4-BE49-F238E27FC236}">
                <a16:creationId xmlns:a16="http://schemas.microsoft.com/office/drawing/2014/main" id="{E9CE08EF-22B7-1ADA-3352-8A58063C0FD2}"/>
              </a:ext>
            </a:extLst>
          </p:cNvPr>
          <p:cNvSpPr/>
          <p:nvPr/>
        </p:nvSpPr>
        <p:spPr>
          <a:xfrm>
            <a:off x="74413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1</a:t>
            </a:r>
          </a:p>
          <a:p>
            <a:pPr algn="ctr"/>
            <a:r>
              <a:rPr lang="en-GB" dirty="0">
                <a:solidFill>
                  <a:schemeClr val="tx1">
                    <a:lumMod val="85000"/>
                    <a:lumOff val="15000"/>
                  </a:schemeClr>
                </a:solidFill>
              </a:rPr>
              <a:t>OS A</a:t>
            </a:r>
          </a:p>
        </p:txBody>
      </p:sp>
      <p:sp>
        <p:nvSpPr>
          <p:cNvPr id="6" name="Rectangle 5">
            <a:extLst>
              <a:ext uri="{FF2B5EF4-FFF2-40B4-BE49-F238E27FC236}">
                <a16:creationId xmlns:a16="http://schemas.microsoft.com/office/drawing/2014/main" id="{8FF2DDB0-E010-1060-4EDB-77AA1207D303}"/>
              </a:ext>
            </a:extLst>
          </p:cNvPr>
          <p:cNvSpPr/>
          <p:nvPr/>
        </p:nvSpPr>
        <p:spPr>
          <a:xfrm>
            <a:off x="8914584" y="16136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2</a:t>
            </a:r>
          </a:p>
          <a:p>
            <a:pPr algn="ctr"/>
            <a:r>
              <a:rPr lang="en-GB" dirty="0">
                <a:solidFill>
                  <a:schemeClr val="tx1">
                    <a:lumMod val="85000"/>
                    <a:lumOff val="15000"/>
                  </a:schemeClr>
                </a:solidFill>
              </a:rPr>
              <a:t>OS B</a:t>
            </a:r>
          </a:p>
        </p:txBody>
      </p:sp>
      <p:sp>
        <p:nvSpPr>
          <p:cNvPr id="7" name="Rectangle 6">
            <a:extLst>
              <a:ext uri="{FF2B5EF4-FFF2-40B4-BE49-F238E27FC236}">
                <a16:creationId xmlns:a16="http://schemas.microsoft.com/office/drawing/2014/main" id="{FF63BF56-2A4C-F578-F87C-B6B485C3E693}"/>
              </a:ext>
            </a:extLst>
          </p:cNvPr>
          <p:cNvSpPr/>
          <p:nvPr/>
        </p:nvSpPr>
        <p:spPr>
          <a:xfrm>
            <a:off x="10437397" y="1613616"/>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Container 3</a:t>
            </a:r>
          </a:p>
          <a:p>
            <a:pPr algn="ctr"/>
            <a:r>
              <a:rPr lang="en-GB" dirty="0">
                <a:solidFill>
                  <a:schemeClr val="tx1">
                    <a:lumMod val="85000"/>
                    <a:lumOff val="15000"/>
                  </a:schemeClr>
                </a:solidFill>
              </a:rPr>
              <a:t>OS A</a:t>
            </a:r>
          </a:p>
        </p:txBody>
      </p:sp>
      <p:sp>
        <p:nvSpPr>
          <p:cNvPr id="9" name="Rectangle 8">
            <a:extLst>
              <a:ext uri="{FF2B5EF4-FFF2-40B4-BE49-F238E27FC236}">
                <a16:creationId xmlns:a16="http://schemas.microsoft.com/office/drawing/2014/main" id="{D30AE8E8-DCA0-51E1-9C95-03F739173DBA}"/>
              </a:ext>
            </a:extLst>
          </p:cNvPr>
          <p:cNvSpPr/>
          <p:nvPr/>
        </p:nvSpPr>
        <p:spPr>
          <a:xfrm>
            <a:off x="7441384" y="3756935"/>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Kernel </a:t>
            </a:r>
          </a:p>
          <a:p>
            <a:pPr algn="ctr"/>
            <a:r>
              <a:rPr lang="en-GB" dirty="0">
                <a:solidFill>
                  <a:schemeClr val="tx1">
                    <a:lumMod val="85000"/>
                    <a:lumOff val="15000"/>
                  </a:schemeClr>
                </a:solidFill>
              </a:rPr>
              <a:t>(Sometimes referred to as OS kernel)</a:t>
            </a:r>
          </a:p>
        </p:txBody>
      </p:sp>
      <p:sp>
        <p:nvSpPr>
          <p:cNvPr id="12" name="Rectangle 11">
            <a:extLst>
              <a:ext uri="{FF2B5EF4-FFF2-40B4-BE49-F238E27FC236}">
                <a16:creationId xmlns:a16="http://schemas.microsoft.com/office/drawing/2014/main" id="{14BDD7F5-14A1-42FB-601D-E77EB64960BE}"/>
              </a:ext>
            </a:extLst>
          </p:cNvPr>
          <p:cNvSpPr/>
          <p:nvPr/>
        </p:nvSpPr>
        <p:spPr>
          <a:xfrm>
            <a:off x="7469819" y="5208902"/>
            <a:ext cx="4280528"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14" name="Straight Arrow Connector 13">
            <a:extLst>
              <a:ext uri="{FF2B5EF4-FFF2-40B4-BE49-F238E27FC236}">
                <a16:creationId xmlns:a16="http://schemas.microsoft.com/office/drawing/2014/main" id="{F20368F7-8347-D7A5-30C5-CAF81AC612AD}"/>
              </a:ext>
            </a:extLst>
          </p:cNvPr>
          <p:cNvCxnSpPr>
            <a:stCxn id="4" idx="2"/>
          </p:cNvCxnSpPr>
          <p:nvPr/>
        </p:nvCxnSpPr>
        <p:spPr>
          <a:xfrm flipH="1">
            <a:off x="8083641" y="32609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7C12AE-2762-DD29-DFE5-2EDB2835BFDA}"/>
              </a:ext>
            </a:extLst>
          </p:cNvPr>
          <p:cNvCxnSpPr/>
          <p:nvPr/>
        </p:nvCxnSpPr>
        <p:spPr>
          <a:xfrm flipH="1">
            <a:off x="9581647" y="3250101"/>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ED20957-BB1C-EFBC-41B6-FD0136C0C9F7}"/>
              </a:ext>
            </a:extLst>
          </p:cNvPr>
          <p:cNvCxnSpPr/>
          <p:nvPr/>
        </p:nvCxnSpPr>
        <p:spPr>
          <a:xfrm flipH="1">
            <a:off x="11079653" y="3260987"/>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B0D2043-D73B-01DD-0389-252AE1BEF2B8}"/>
              </a:ext>
            </a:extLst>
          </p:cNvPr>
          <p:cNvCxnSpPr/>
          <p:nvPr/>
        </p:nvCxnSpPr>
        <p:spPr>
          <a:xfrm flipH="1">
            <a:off x="9610083" y="4703992"/>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FDF012A-D4CA-7F59-1C7A-E1355E86A78F}"/>
              </a:ext>
            </a:extLst>
          </p:cNvPr>
          <p:cNvSpPr/>
          <p:nvPr/>
        </p:nvSpPr>
        <p:spPr>
          <a:xfrm>
            <a:off x="2112758" y="5428831"/>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3" name="Rectangle 22">
            <a:extLst>
              <a:ext uri="{FF2B5EF4-FFF2-40B4-BE49-F238E27FC236}">
                <a16:creationId xmlns:a16="http://schemas.microsoft.com/office/drawing/2014/main" id="{122DB9E0-041F-2D8D-4460-81613282C5D1}"/>
              </a:ext>
            </a:extLst>
          </p:cNvPr>
          <p:cNvSpPr/>
          <p:nvPr/>
        </p:nvSpPr>
        <p:spPr>
          <a:xfrm>
            <a:off x="21375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1</a:t>
            </a:r>
          </a:p>
          <a:p>
            <a:pPr algn="ctr"/>
            <a:r>
              <a:rPr lang="en-GB" dirty="0">
                <a:solidFill>
                  <a:schemeClr val="tx1">
                    <a:lumMod val="85000"/>
                    <a:lumOff val="15000"/>
                  </a:schemeClr>
                </a:solidFill>
              </a:rPr>
              <a:t>OS A</a:t>
            </a:r>
          </a:p>
        </p:txBody>
      </p:sp>
      <p:sp>
        <p:nvSpPr>
          <p:cNvPr id="24" name="Rectangle 23">
            <a:extLst>
              <a:ext uri="{FF2B5EF4-FFF2-40B4-BE49-F238E27FC236}">
                <a16:creationId xmlns:a16="http://schemas.microsoft.com/office/drawing/2014/main" id="{A2D118EA-6F90-CBF9-E96D-3DB204DC3049}"/>
              </a:ext>
            </a:extLst>
          </p:cNvPr>
          <p:cNvSpPr/>
          <p:nvPr/>
        </p:nvSpPr>
        <p:spPr>
          <a:xfrm>
            <a:off x="3610766" y="3267818"/>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2</a:t>
            </a:r>
          </a:p>
          <a:p>
            <a:pPr algn="ctr"/>
            <a:r>
              <a:rPr lang="en-GB" dirty="0">
                <a:solidFill>
                  <a:schemeClr val="tx1">
                    <a:lumMod val="85000"/>
                    <a:lumOff val="15000"/>
                  </a:schemeClr>
                </a:solidFill>
              </a:rPr>
              <a:t>OS B</a:t>
            </a:r>
          </a:p>
        </p:txBody>
      </p:sp>
      <p:sp>
        <p:nvSpPr>
          <p:cNvPr id="25" name="Rectangle 24">
            <a:extLst>
              <a:ext uri="{FF2B5EF4-FFF2-40B4-BE49-F238E27FC236}">
                <a16:creationId xmlns:a16="http://schemas.microsoft.com/office/drawing/2014/main" id="{B19AB2F3-8DC3-6EAD-BC72-845AF0A3D9DE}"/>
              </a:ext>
            </a:extLst>
          </p:cNvPr>
          <p:cNvSpPr/>
          <p:nvPr/>
        </p:nvSpPr>
        <p:spPr>
          <a:xfrm>
            <a:off x="5133579" y="3267817"/>
            <a:ext cx="1284515" cy="1647371"/>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VM 3</a:t>
            </a:r>
          </a:p>
          <a:p>
            <a:pPr algn="ctr"/>
            <a:r>
              <a:rPr lang="en-GB" dirty="0">
                <a:solidFill>
                  <a:schemeClr val="tx1">
                    <a:lumMod val="85000"/>
                    <a:lumOff val="15000"/>
                  </a:schemeClr>
                </a:solidFill>
              </a:rPr>
              <a:t>OS C</a:t>
            </a:r>
          </a:p>
        </p:txBody>
      </p:sp>
      <p:sp>
        <p:nvSpPr>
          <p:cNvPr id="26" name="Rectangle 25">
            <a:extLst>
              <a:ext uri="{FF2B5EF4-FFF2-40B4-BE49-F238E27FC236}">
                <a16:creationId xmlns:a16="http://schemas.microsoft.com/office/drawing/2014/main" id="{E098E47A-6AF9-9F4E-D443-063B4370C9FE}"/>
              </a:ext>
            </a:extLst>
          </p:cNvPr>
          <p:cNvSpPr/>
          <p:nvPr/>
        </p:nvSpPr>
        <p:spPr>
          <a:xfrm>
            <a:off x="3610766"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sp>
        <p:nvSpPr>
          <p:cNvPr id="27" name="Rectangle 26">
            <a:extLst>
              <a:ext uri="{FF2B5EF4-FFF2-40B4-BE49-F238E27FC236}">
                <a16:creationId xmlns:a16="http://schemas.microsoft.com/office/drawing/2014/main" id="{A3BA0916-3A48-0737-2906-84300757227F}"/>
              </a:ext>
            </a:extLst>
          </p:cNvPr>
          <p:cNvSpPr/>
          <p:nvPr/>
        </p:nvSpPr>
        <p:spPr>
          <a:xfrm>
            <a:off x="5133579" y="5423916"/>
            <a:ext cx="1309323" cy="947057"/>
          </a:xfrm>
          <a:prstGeom prst="rect">
            <a:avLst/>
          </a:prstGeom>
          <a:solidFill>
            <a:schemeClr val="accent2">
              <a:lumMod val="20000"/>
              <a:lumOff val="80000"/>
            </a:schemeClr>
          </a:solidFill>
          <a:ln w="19050">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lumMod val="85000"/>
                    <a:lumOff val="15000"/>
                  </a:schemeClr>
                </a:solidFill>
              </a:rPr>
              <a:t>Hardware </a:t>
            </a:r>
          </a:p>
          <a:p>
            <a:pPr algn="ctr"/>
            <a:r>
              <a:rPr lang="en-GB" dirty="0">
                <a:solidFill>
                  <a:schemeClr val="tx1">
                    <a:lumMod val="85000"/>
                    <a:lumOff val="15000"/>
                  </a:schemeClr>
                </a:solidFill>
              </a:rPr>
              <a:t>(CPU, GPU, RAM)</a:t>
            </a:r>
          </a:p>
        </p:txBody>
      </p:sp>
      <p:cxnSp>
        <p:nvCxnSpPr>
          <p:cNvPr id="28" name="Straight Arrow Connector 27">
            <a:extLst>
              <a:ext uri="{FF2B5EF4-FFF2-40B4-BE49-F238E27FC236}">
                <a16:creationId xmlns:a16="http://schemas.microsoft.com/office/drawing/2014/main" id="{22368AA4-6024-79E0-4FE4-6EB89F605B9C}"/>
              </a:ext>
            </a:extLst>
          </p:cNvPr>
          <p:cNvCxnSpPr/>
          <p:nvPr/>
        </p:nvCxnSpPr>
        <p:spPr>
          <a:xfrm flipH="1">
            <a:off x="2791208"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104BD94-CB10-6AAB-BA45-54626982C99E}"/>
              </a:ext>
            </a:extLst>
          </p:cNvPr>
          <p:cNvCxnSpPr/>
          <p:nvPr/>
        </p:nvCxnSpPr>
        <p:spPr>
          <a:xfrm flipH="1">
            <a:off x="4265427"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513D9D4-4BED-0C3E-E386-1C001ED30888}"/>
              </a:ext>
            </a:extLst>
          </p:cNvPr>
          <p:cNvCxnSpPr/>
          <p:nvPr/>
        </p:nvCxnSpPr>
        <p:spPr>
          <a:xfrm flipH="1">
            <a:off x="5789074" y="4915188"/>
            <a:ext cx="1" cy="495947"/>
          </a:xfrm>
          <a:prstGeom prst="straightConnector1">
            <a:avLst/>
          </a:prstGeom>
          <a:ln w="1905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7CB5A2-A392-8EF4-2949-86F2B27B3D85}"/>
              </a:ext>
            </a:extLst>
          </p:cNvPr>
          <p:cNvSpPr txBox="1"/>
          <p:nvPr/>
        </p:nvSpPr>
        <p:spPr>
          <a:xfrm>
            <a:off x="246202" y="5237574"/>
            <a:ext cx="1735461" cy="1200329"/>
          </a:xfrm>
          <a:prstGeom prst="rect">
            <a:avLst/>
          </a:prstGeom>
          <a:noFill/>
        </p:spPr>
        <p:txBody>
          <a:bodyPr wrap="square">
            <a:spAutoFit/>
          </a:bodyPr>
          <a:lstStyle/>
          <a:p>
            <a:pPr algn="ctr"/>
            <a:r>
              <a:rPr lang="en-GB" dirty="0">
                <a:solidFill>
                  <a:schemeClr val="tx1">
                    <a:lumMod val="85000"/>
                    <a:lumOff val="15000"/>
                  </a:schemeClr>
                </a:solidFill>
              </a:rPr>
              <a:t>Single machine or server with hardware split between VMs</a:t>
            </a:r>
          </a:p>
        </p:txBody>
      </p:sp>
      <p:sp>
        <p:nvSpPr>
          <p:cNvPr id="32" name="TextBox 31">
            <a:extLst>
              <a:ext uri="{FF2B5EF4-FFF2-40B4-BE49-F238E27FC236}">
                <a16:creationId xmlns:a16="http://schemas.microsoft.com/office/drawing/2014/main" id="{C6653291-E8FF-A761-0092-74B5E7B63974}"/>
              </a:ext>
            </a:extLst>
          </p:cNvPr>
          <p:cNvSpPr txBox="1"/>
          <p:nvPr/>
        </p:nvSpPr>
        <p:spPr>
          <a:xfrm>
            <a:off x="9407544" y="6503025"/>
            <a:ext cx="2933700" cy="253916"/>
          </a:xfrm>
          <a:prstGeom prst="rect">
            <a:avLst/>
          </a:prstGeom>
          <a:noFill/>
        </p:spPr>
        <p:txBody>
          <a:bodyPr wrap="square">
            <a:spAutoFit/>
          </a:bodyPr>
          <a:lstStyle/>
          <a:p>
            <a:r>
              <a:rPr lang="en-GB" sz="1050" i="1" dirty="0">
                <a:hlinkClick r:id="rId4"/>
              </a:rPr>
              <a:t>https://www.ibm.com/topics/containerization</a:t>
            </a:r>
            <a:endParaRPr lang="en-GB" sz="1050" i="1" dirty="0"/>
          </a:p>
        </p:txBody>
      </p:sp>
    </p:spTree>
    <p:extLst>
      <p:ext uri="{BB962C8B-B14F-4D97-AF65-F5344CB8AC3E}">
        <p14:creationId xmlns:p14="http://schemas.microsoft.com/office/powerpoint/2010/main" val="27909118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D9A110-439E-B60A-3258-713320F71334}"/>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C41BF9CA-A717-D3C6-15C4-800E47F6B3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F053D0D0-50ED-2F76-BE1B-7CCF44C7ED7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1E0B4A6-3176-9094-279F-80A449C09230}"/>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p>
        </p:txBody>
      </p:sp>
      <p:sp>
        <p:nvSpPr>
          <p:cNvPr id="3" name="TextBox 2">
            <a:extLst>
              <a:ext uri="{FF2B5EF4-FFF2-40B4-BE49-F238E27FC236}">
                <a16:creationId xmlns:a16="http://schemas.microsoft.com/office/drawing/2014/main" id="{7413C63B-2C54-0235-FE53-BF4CC40AAD7C}"/>
              </a:ext>
            </a:extLst>
          </p:cNvPr>
          <p:cNvSpPr txBox="1"/>
          <p:nvPr/>
        </p:nvSpPr>
        <p:spPr>
          <a:xfrm>
            <a:off x="144770" y="1074403"/>
            <a:ext cx="11208206" cy="369332"/>
          </a:xfrm>
          <a:prstGeom prst="rect">
            <a:avLst/>
          </a:prstGeom>
          <a:noFill/>
        </p:spPr>
        <p:txBody>
          <a:bodyPr wrap="square">
            <a:spAutoFit/>
          </a:bodyPr>
          <a:lstStyle/>
          <a:p>
            <a:r>
              <a:rPr lang="en-GB" dirty="0">
                <a:hlinkClick r:id="rId4"/>
              </a:rPr>
              <a:t>https://learn.microsoft.com/en-us/training/paths/explore-azure-machine-learning-workspace/</a:t>
            </a:r>
            <a:endParaRPr lang="en-GB" dirty="0"/>
          </a:p>
        </p:txBody>
      </p:sp>
      <p:sp>
        <p:nvSpPr>
          <p:cNvPr id="2" name="TextBox 1">
            <a:extLst>
              <a:ext uri="{FF2B5EF4-FFF2-40B4-BE49-F238E27FC236}">
                <a16:creationId xmlns:a16="http://schemas.microsoft.com/office/drawing/2014/main" id="{371604FF-0FAB-A6C2-80D8-CC1263F6528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493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AFEA7-0792-4F0F-A3FE-5821832627B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7CE017E-5C9F-9AB5-CD02-FF20A1D48F0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505B0A5-46C3-A5B6-0F9B-20D9F81D28EA}"/>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A091B8-CAC1-3C8C-0D8A-9EDC45CA525E}"/>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49939C2-EB1B-A0DC-9374-ADF4FD6C31F0}"/>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F908EA12-314B-58B6-B0D7-68872275041F}"/>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79F27F-20D4-A334-B2DF-E1D1B62DC404}"/>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A85983F-50FD-3EED-1FFC-2D6613749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C4802B9-8AEA-D650-E26E-C76473DEA31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1104D021-D01C-47CF-63D6-D8FF6C3B63FA}"/>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AML Workspace</a:t>
            </a:r>
          </a:p>
          <a:p>
            <a:pPr>
              <a:lnSpc>
                <a:spcPct val="120000"/>
              </a:lnSpc>
            </a:pPr>
            <a:endParaRPr lang="en-GB" sz="1600" u="sng" dirty="0"/>
          </a:p>
        </p:txBody>
      </p:sp>
      <p:pic>
        <p:nvPicPr>
          <p:cNvPr id="6" name="Picture 5">
            <a:extLst>
              <a:ext uri="{FF2B5EF4-FFF2-40B4-BE49-F238E27FC236}">
                <a16:creationId xmlns:a16="http://schemas.microsoft.com/office/drawing/2014/main" id="{4D82A681-8F26-9530-157C-55DC158ECB1B}"/>
              </a:ext>
            </a:extLst>
          </p:cNvPr>
          <p:cNvPicPr>
            <a:picLocks noChangeAspect="1"/>
          </p:cNvPicPr>
          <p:nvPr/>
        </p:nvPicPr>
        <p:blipFill>
          <a:blip r:embed="rId4"/>
          <a:stretch>
            <a:fillRect/>
          </a:stretch>
        </p:blipFill>
        <p:spPr>
          <a:xfrm>
            <a:off x="205740" y="1767016"/>
            <a:ext cx="7387778" cy="4645445"/>
          </a:xfrm>
          <a:prstGeom prst="rect">
            <a:avLst/>
          </a:prstGeom>
        </p:spPr>
      </p:pic>
    </p:spTree>
    <p:extLst>
      <p:ext uri="{BB962C8B-B14F-4D97-AF65-F5344CB8AC3E}">
        <p14:creationId xmlns:p14="http://schemas.microsoft.com/office/powerpoint/2010/main" val="78964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F09F1-E3E9-8398-9B29-BC819C8A2AE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51D0F0-C60C-ABA5-D549-435168FBC4B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53A75D0D-0BE1-DA3F-1F5C-0B4B399345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56DF6BB-78E1-EE82-A1F4-0C701C3DA83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A3C0AF-748F-C946-C613-FF15E12B2F0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2F78CD68-B5CD-4470-BD09-13DF4B5D32C2}"/>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26FBC8-2C63-78D0-52FE-0B211E7AAA7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7EADCD4-C9EC-8A61-B133-4322CBA56C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962D621-8076-7E50-B6B2-7FEDF6283277}"/>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78FBAF94-387E-8F90-9518-F565B50FD27B}"/>
              </a:ext>
            </a:extLst>
          </p:cNvPr>
          <p:cNvSpPr txBox="1"/>
          <p:nvPr/>
        </p:nvSpPr>
        <p:spPr>
          <a:xfrm>
            <a:off x="276015" y="1600748"/>
            <a:ext cx="11777441" cy="1776512"/>
          </a:xfrm>
          <a:prstGeom prst="rect">
            <a:avLst/>
          </a:prstGeom>
          <a:noFill/>
        </p:spPr>
        <p:txBody>
          <a:bodyPr wrap="square" rtlCol="0">
            <a:spAutoFit/>
          </a:bodyPr>
          <a:lstStyle/>
          <a:p>
            <a:pPr>
              <a:lnSpc>
                <a:spcPct val="120000"/>
              </a:lnSpc>
            </a:pPr>
            <a:r>
              <a:rPr lang="en-GB" sz="1600" dirty="0"/>
              <a:t>There are 3 ways we can interact with the workspace we’ve just created, these are:</a:t>
            </a:r>
          </a:p>
          <a:p>
            <a:pPr marL="285750" indent="-285750">
              <a:lnSpc>
                <a:spcPct val="120000"/>
              </a:lnSpc>
              <a:buFontTx/>
              <a:buChar char="-"/>
            </a:pPr>
            <a:r>
              <a:rPr lang="en-GB" sz="1600" dirty="0"/>
              <a:t>Studio</a:t>
            </a:r>
          </a:p>
          <a:p>
            <a:pPr marL="285750" indent="-285750">
              <a:lnSpc>
                <a:spcPct val="120000"/>
              </a:lnSpc>
              <a:buFontTx/>
              <a:buChar char="-"/>
            </a:pPr>
            <a:r>
              <a:rPr lang="en-GB" sz="1600" dirty="0"/>
              <a:t>Python SDK v2</a:t>
            </a:r>
          </a:p>
          <a:p>
            <a:pPr marL="285750" indent="-285750">
              <a:lnSpc>
                <a:spcPct val="120000"/>
              </a:lnSpc>
              <a:buFontTx/>
              <a:buChar char="-"/>
            </a:pPr>
            <a:r>
              <a:rPr lang="en-GB" sz="1600" dirty="0"/>
              <a:t>Azure CLI</a:t>
            </a:r>
          </a:p>
          <a:p>
            <a:pPr marL="285750" indent="-285750">
              <a:lnSpc>
                <a:spcPct val="120000"/>
              </a:lnSpc>
              <a:buFontTx/>
              <a:buChar char="-"/>
            </a:pPr>
            <a:endParaRPr lang="en-GB" sz="1600" b="1" dirty="0"/>
          </a:p>
          <a:p>
            <a:pPr>
              <a:lnSpc>
                <a:spcPct val="120000"/>
              </a:lnSpc>
            </a:pPr>
            <a:endParaRPr lang="en-GB" sz="1200" dirty="0"/>
          </a:p>
        </p:txBody>
      </p:sp>
      <p:sp>
        <p:nvSpPr>
          <p:cNvPr id="3" name="TextBox 2">
            <a:extLst>
              <a:ext uri="{FF2B5EF4-FFF2-40B4-BE49-F238E27FC236}">
                <a16:creationId xmlns:a16="http://schemas.microsoft.com/office/drawing/2014/main" id="{78CEC0ED-22B1-A315-58E7-7A87D2E0B4AB}"/>
              </a:ext>
            </a:extLst>
          </p:cNvPr>
          <p:cNvSpPr txBox="1"/>
          <p:nvPr/>
        </p:nvSpPr>
        <p:spPr>
          <a:xfrm>
            <a:off x="205740" y="1098622"/>
            <a:ext cx="8118203" cy="737381"/>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endParaRPr lang="en-GB" sz="1600" u="sng" dirty="0"/>
          </a:p>
        </p:txBody>
      </p:sp>
      <p:pic>
        <p:nvPicPr>
          <p:cNvPr id="6" name="Picture 5">
            <a:extLst>
              <a:ext uri="{FF2B5EF4-FFF2-40B4-BE49-F238E27FC236}">
                <a16:creationId xmlns:a16="http://schemas.microsoft.com/office/drawing/2014/main" id="{CE88BAE2-DF10-77E0-B50A-91D1287062FF}"/>
              </a:ext>
            </a:extLst>
          </p:cNvPr>
          <p:cNvPicPr>
            <a:picLocks noChangeAspect="1"/>
          </p:cNvPicPr>
          <p:nvPr/>
        </p:nvPicPr>
        <p:blipFill>
          <a:blip r:embed="rId4"/>
          <a:stretch>
            <a:fillRect/>
          </a:stretch>
        </p:blipFill>
        <p:spPr>
          <a:xfrm>
            <a:off x="341330" y="3923264"/>
            <a:ext cx="5834499" cy="1236996"/>
          </a:xfrm>
          <a:prstGeom prst="rect">
            <a:avLst/>
          </a:prstGeom>
        </p:spPr>
      </p:pic>
      <p:sp>
        <p:nvSpPr>
          <p:cNvPr id="12" name="TextBox 11">
            <a:extLst>
              <a:ext uri="{FF2B5EF4-FFF2-40B4-BE49-F238E27FC236}">
                <a16:creationId xmlns:a16="http://schemas.microsoft.com/office/drawing/2014/main" id="{8D6E793F-BF68-061E-9FBD-51593A30504A}"/>
              </a:ext>
            </a:extLst>
          </p:cNvPr>
          <p:cNvSpPr txBox="1"/>
          <p:nvPr/>
        </p:nvSpPr>
        <p:spPr>
          <a:xfrm>
            <a:off x="405946" y="3538516"/>
            <a:ext cx="5372140" cy="666016"/>
          </a:xfrm>
          <a:prstGeom prst="rect">
            <a:avLst/>
          </a:prstGeom>
          <a:noFill/>
        </p:spPr>
        <p:txBody>
          <a:bodyPr wrap="square" rtlCol="0">
            <a:spAutoFit/>
          </a:bodyPr>
          <a:lstStyle/>
          <a:p>
            <a:pPr>
              <a:lnSpc>
                <a:spcPct val="120000"/>
              </a:lnSpc>
            </a:pPr>
            <a:r>
              <a:rPr lang="en-GB" dirty="0"/>
              <a:t>Studio</a:t>
            </a:r>
          </a:p>
          <a:p>
            <a:pPr>
              <a:lnSpc>
                <a:spcPct val="120000"/>
              </a:lnSpc>
            </a:pPr>
            <a:endParaRPr lang="en-GB" sz="1400" dirty="0"/>
          </a:p>
        </p:txBody>
      </p:sp>
    </p:spTree>
    <p:extLst>
      <p:ext uri="{BB962C8B-B14F-4D97-AF65-F5344CB8AC3E}">
        <p14:creationId xmlns:p14="http://schemas.microsoft.com/office/powerpoint/2010/main" val="417761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0279-82F1-09A9-51DE-3D8CE4985A9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EC954E-E1B3-8666-BB89-04257849C14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BFEF6A6-8C0E-BBF1-C120-B7002417272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2B1581-C7A8-BA69-51AD-697166C737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BD43DC5-EE0C-1A77-3401-2FE0902021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FACFB70-3DD2-9010-75A9-519DBA5414D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C68528-9B91-E660-3464-EF83C8B2E97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27B39FE-720F-8EAA-F98C-E42F6409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A05A2B-9556-2DAA-017D-942C777178E9}"/>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B292BA7-9300-C92F-3A8C-C88F28797087}"/>
              </a:ext>
            </a:extLst>
          </p:cNvPr>
          <p:cNvSpPr txBox="1"/>
          <p:nvPr/>
        </p:nvSpPr>
        <p:spPr>
          <a:xfrm>
            <a:off x="205740" y="1098622"/>
            <a:ext cx="8118203" cy="1106713"/>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r>
              <a:rPr lang="en-GB" sz="2000" b="1" u="sng" dirty="0"/>
              <a:t>Python SDK</a:t>
            </a:r>
          </a:p>
          <a:p>
            <a:pPr>
              <a:lnSpc>
                <a:spcPct val="120000"/>
              </a:lnSpc>
            </a:pPr>
            <a:endParaRPr lang="en-GB" sz="1600" u="sng" dirty="0"/>
          </a:p>
        </p:txBody>
      </p:sp>
      <p:pic>
        <p:nvPicPr>
          <p:cNvPr id="9" name="Picture 8">
            <a:extLst>
              <a:ext uri="{FF2B5EF4-FFF2-40B4-BE49-F238E27FC236}">
                <a16:creationId xmlns:a16="http://schemas.microsoft.com/office/drawing/2014/main" id="{C22CD34A-D80B-AAD7-7284-D0DEEFC31856}"/>
              </a:ext>
            </a:extLst>
          </p:cNvPr>
          <p:cNvPicPr>
            <a:picLocks noChangeAspect="1"/>
          </p:cNvPicPr>
          <p:nvPr/>
        </p:nvPicPr>
        <p:blipFill>
          <a:blip r:embed="rId4"/>
          <a:stretch>
            <a:fillRect/>
          </a:stretch>
        </p:blipFill>
        <p:spPr>
          <a:xfrm>
            <a:off x="205740" y="1978662"/>
            <a:ext cx="5732599" cy="3923375"/>
          </a:xfrm>
          <a:prstGeom prst="rect">
            <a:avLst/>
          </a:prstGeom>
        </p:spPr>
      </p:pic>
      <p:pic>
        <p:nvPicPr>
          <p:cNvPr id="7" name="Picture 6">
            <a:extLst>
              <a:ext uri="{FF2B5EF4-FFF2-40B4-BE49-F238E27FC236}">
                <a16:creationId xmlns:a16="http://schemas.microsoft.com/office/drawing/2014/main" id="{A15C3B95-E8CB-DF87-0A02-A656045E29A6}"/>
              </a:ext>
            </a:extLst>
          </p:cNvPr>
          <p:cNvPicPr>
            <a:picLocks noChangeAspect="1"/>
          </p:cNvPicPr>
          <p:nvPr/>
        </p:nvPicPr>
        <p:blipFill>
          <a:blip r:embed="rId5"/>
          <a:stretch>
            <a:fillRect/>
          </a:stretch>
        </p:blipFill>
        <p:spPr>
          <a:xfrm>
            <a:off x="6183964" y="1978661"/>
            <a:ext cx="5506499" cy="3402230"/>
          </a:xfrm>
          <a:prstGeom prst="rect">
            <a:avLst/>
          </a:prstGeom>
        </p:spPr>
      </p:pic>
    </p:spTree>
    <p:extLst>
      <p:ext uri="{BB962C8B-B14F-4D97-AF65-F5344CB8AC3E}">
        <p14:creationId xmlns:p14="http://schemas.microsoft.com/office/powerpoint/2010/main" val="36554071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20645-042D-4EC1-F9D4-75750E67520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E0B00E9-2C37-649F-454B-FCA6252EBA9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73A1EBEC-5808-0533-6248-B6E8490C8FB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AB7A2B-2D71-9523-C6CE-67BF60784E13}"/>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0AB3259-FD0F-168C-F4CC-AE442429596A}"/>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C0DAE62-8426-22F1-6204-6E4D1CD3980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8C8D44A-534F-0655-C1FA-0CF6183BE7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64D548-E1F9-67C8-D8EF-A2E14579D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9264F04-C77A-EAD1-3DFA-1ACB04A29F8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BF56877-E95D-6037-61A7-629F79F472CC}"/>
              </a:ext>
            </a:extLst>
          </p:cNvPr>
          <p:cNvSpPr txBox="1"/>
          <p:nvPr/>
        </p:nvSpPr>
        <p:spPr>
          <a:xfrm>
            <a:off x="205740" y="1098622"/>
            <a:ext cx="3430089" cy="1175706"/>
          </a:xfrm>
          <a:prstGeom prst="rect">
            <a:avLst/>
          </a:prstGeom>
          <a:noFill/>
        </p:spPr>
        <p:txBody>
          <a:bodyPr wrap="square" rtlCol="0">
            <a:spAutoFit/>
          </a:bodyPr>
          <a:lstStyle/>
          <a:p>
            <a:pPr>
              <a:lnSpc>
                <a:spcPct val="120000"/>
              </a:lnSpc>
            </a:pPr>
            <a:r>
              <a:rPr lang="en-GB" sz="2000" b="1" u="sng" dirty="0"/>
              <a:t>Developer Tools &amp; Interacting with the Workspace</a:t>
            </a:r>
          </a:p>
          <a:p>
            <a:pPr>
              <a:lnSpc>
                <a:spcPct val="120000"/>
              </a:lnSpc>
            </a:pPr>
            <a:r>
              <a:rPr lang="en-GB" sz="2000" b="1" u="sng" dirty="0"/>
              <a:t>CLI</a:t>
            </a:r>
          </a:p>
        </p:txBody>
      </p:sp>
      <p:pic>
        <p:nvPicPr>
          <p:cNvPr id="14" name="Picture 13">
            <a:extLst>
              <a:ext uri="{FF2B5EF4-FFF2-40B4-BE49-F238E27FC236}">
                <a16:creationId xmlns:a16="http://schemas.microsoft.com/office/drawing/2014/main" id="{B307249E-EBBE-F08F-D70B-7D349D6675C7}"/>
              </a:ext>
            </a:extLst>
          </p:cNvPr>
          <p:cNvPicPr>
            <a:picLocks noChangeAspect="1"/>
          </p:cNvPicPr>
          <p:nvPr/>
        </p:nvPicPr>
        <p:blipFill>
          <a:blip r:embed="rId4"/>
          <a:stretch>
            <a:fillRect/>
          </a:stretch>
        </p:blipFill>
        <p:spPr>
          <a:xfrm>
            <a:off x="4267202" y="1229333"/>
            <a:ext cx="7211060" cy="5293076"/>
          </a:xfrm>
          <a:prstGeom prst="rect">
            <a:avLst/>
          </a:prstGeom>
        </p:spPr>
      </p:pic>
    </p:spTree>
    <p:extLst>
      <p:ext uri="{BB962C8B-B14F-4D97-AF65-F5344CB8AC3E}">
        <p14:creationId xmlns:p14="http://schemas.microsoft.com/office/powerpoint/2010/main" val="334773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1E897-908A-D1CD-629B-D0CFE5CB3CE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B81737-F0B3-BC68-6648-385A39239B2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DBD1FAB-769C-FC26-6DB3-DDF82BED98E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A93E6-A9BE-CDFE-AEF8-B1C69E14400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50561E1-638A-A996-797E-B75226284FAF}"/>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D13D3783-E3C1-7062-9CE5-F2E9F20AF23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8CE742E-4BA4-89E7-07ED-963385A064F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5FA3032F-83DF-F36D-D8E0-2E72BCFF0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46C6C8E-7D72-B7A7-E0C4-E32063AAB72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31EE320-78F6-9D13-8CA3-6E60F6AB6428}"/>
              </a:ext>
            </a:extLst>
          </p:cNvPr>
          <p:cNvSpPr txBox="1"/>
          <p:nvPr/>
        </p:nvSpPr>
        <p:spPr>
          <a:xfrm>
            <a:off x="205740" y="1098622"/>
            <a:ext cx="6485346" cy="437043"/>
          </a:xfrm>
          <a:prstGeom prst="rect">
            <a:avLst/>
          </a:prstGeom>
          <a:noFill/>
        </p:spPr>
        <p:txBody>
          <a:bodyPr wrap="square" rtlCol="0">
            <a:spAutoFit/>
          </a:bodyPr>
          <a:lstStyle/>
          <a:p>
            <a:pPr>
              <a:lnSpc>
                <a:spcPct val="120000"/>
              </a:lnSpc>
            </a:pPr>
            <a:r>
              <a:rPr lang="en-GB" sz="2000" b="1" u="sng" dirty="0"/>
              <a:t>Working with data</a:t>
            </a:r>
          </a:p>
        </p:txBody>
      </p:sp>
      <p:pic>
        <p:nvPicPr>
          <p:cNvPr id="4" name="Picture 3">
            <a:extLst>
              <a:ext uri="{FF2B5EF4-FFF2-40B4-BE49-F238E27FC236}">
                <a16:creationId xmlns:a16="http://schemas.microsoft.com/office/drawing/2014/main" id="{B3E88760-F871-6F54-EF1B-FB33C5494B17}"/>
              </a:ext>
            </a:extLst>
          </p:cNvPr>
          <p:cNvPicPr>
            <a:picLocks noChangeAspect="1"/>
          </p:cNvPicPr>
          <p:nvPr/>
        </p:nvPicPr>
        <p:blipFill>
          <a:blip r:embed="rId4"/>
          <a:stretch>
            <a:fillRect/>
          </a:stretch>
        </p:blipFill>
        <p:spPr>
          <a:xfrm>
            <a:off x="333128" y="1819711"/>
            <a:ext cx="5400714" cy="4495833"/>
          </a:xfrm>
          <a:prstGeom prst="rect">
            <a:avLst/>
          </a:prstGeom>
        </p:spPr>
      </p:pic>
      <p:pic>
        <p:nvPicPr>
          <p:cNvPr id="7" name="Picture 6">
            <a:extLst>
              <a:ext uri="{FF2B5EF4-FFF2-40B4-BE49-F238E27FC236}">
                <a16:creationId xmlns:a16="http://schemas.microsoft.com/office/drawing/2014/main" id="{0F8293B5-BA6C-F256-2154-37FD09E28AEF}"/>
              </a:ext>
            </a:extLst>
          </p:cNvPr>
          <p:cNvPicPr>
            <a:picLocks noChangeAspect="1"/>
          </p:cNvPicPr>
          <p:nvPr/>
        </p:nvPicPr>
        <p:blipFill>
          <a:blip r:embed="rId5"/>
          <a:stretch>
            <a:fillRect/>
          </a:stretch>
        </p:blipFill>
        <p:spPr>
          <a:xfrm>
            <a:off x="5835442" y="1435953"/>
            <a:ext cx="5762318" cy="2257930"/>
          </a:xfrm>
          <a:prstGeom prst="rect">
            <a:avLst/>
          </a:prstGeom>
        </p:spPr>
      </p:pic>
      <p:pic>
        <p:nvPicPr>
          <p:cNvPr id="12" name="Picture 11">
            <a:extLst>
              <a:ext uri="{FF2B5EF4-FFF2-40B4-BE49-F238E27FC236}">
                <a16:creationId xmlns:a16="http://schemas.microsoft.com/office/drawing/2014/main" id="{2426A754-BF67-1AA9-4760-386172D7FE1E}"/>
              </a:ext>
            </a:extLst>
          </p:cNvPr>
          <p:cNvPicPr>
            <a:picLocks noChangeAspect="1"/>
          </p:cNvPicPr>
          <p:nvPr/>
        </p:nvPicPr>
        <p:blipFill>
          <a:blip r:embed="rId6"/>
          <a:stretch>
            <a:fillRect/>
          </a:stretch>
        </p:blipFill>
        <p:spPr>
          <a:xfrm>
            <a:off x="5835442" y="3724724"/>
            <a:ext cx="5324514" cy="685805"/>
          </a:xfrm>
          <a:prstGeom prst="rect">
            <a:avLst/>
          </a:prstGeom>
        </p:spPr>
      </p:pic>
    </p:spTree>
    <p:extLst>
      <p:ext uri="{BB962C8B-B14F-4D97-AF65-F5344CB8AC3E}">
        <p14:creationId xmlns:p14="http://schemas.microsoft.com/office/powerpoint/2010/main" val="2065953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6D648-71A5-65E4-F8CA-14158ED17DF9}"/>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0626C7D-449A-D72E-F7BE-4757DA35AFC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9DB9763-D11F-4AC5-0CC7-ED28E81FA8D2}"/>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02EF61A-C7E7-17A6-D6F6-C7E6A05C292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C03F8A-AD45-77A5-3A29-BB76971C6D2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A3C14D3-394B-7AA7-F53B-BC1277A321B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83B16E-C111-20CE-C069-671376BE51F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7F889DFB-DAEB-C48D-7C8E-C0CC3531E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D7891659-A38C-8D1B-589C-1DBA964BD8FD}"/>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9295D01-02AF-C13B-3207-68B9EE4BCBB6}"/>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Datastores</a:t>
            </a:r>
          </a:p>
          <a:p>
            <a:pPr>
              <a:lnSpc>
                <a:spcPct val="120000"/>
              </a:lnSpc>
            </a:pPr>
            <a:endParaRPr lang="en-GB" sz="1600" u="sng" dirty="0"/>
          </a:p>
        </p:txBody>
      </p:sp>
      <p:pic>
        <p:nvPicPr>
          <p:cNvPr id="6" name="Picture 5">
            <a:extLst>
              <a:ext uri="{FF2B5EF4-FFF2-40B4-BE49-F238E27FC236}">
                <a16:creationId xmlns:a16="http://schemas.microsoft.com/office/drawing/2014/main" id="{DFAFD941-544A-4D5F-D838-8C7DC02C0762}"/>
              </a:ext>
            </a:extLst>
          </p:cNvPr>
          <p:cNvPicPr>
            <a:picLocks noChangeAspect="1"/>
          </p:cNvPicPr>
          <p:nvPr/>
        </p:nvPicPr>
        <p:blipFill>
          <a:blip r:embed="rId4"/>
          <a:stretch>
            <a:fillRect/>
          </a:stretch>
        </p:blipFill>
        <p:spPr>
          <a:xfrm>
            <a:off x="293894" y="1836003"/>
            <a:ext cx="6423312" cy="4536464"/>
          </a:xfrm>
          <a:prstGeom prst="rect">
            <a:avLst/>
          </a:prstGeom>
        </p:spPr>
      </p:pic>
    </p:spTree>
    <p:extLst>
      <p:ext uri="{BB962C8B-B14F-4D97-AF65-F5344CB8AC3E}">
        <p14:creationId xmlns:p14="http://schemas.microsoft.com/office/powerpoint/2010/main" val="31947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AB487-10A8-F70D-DB0F-87AAB7425E73}"/>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B9A66AC-3DD0-0B66-BC41-A34E75A100E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1DF84BC-88C7-45FE-8411-61D17719EF3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D00020-A3BA-8B31-5F02-636F005B5E7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CE3B8C9-C550-E9A6-422B-3AF758FCB48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3D9417F8-994B-5932-A2CD-DF1680670C3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316E342-C109-F316-318F-D4BF93AE34A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38BC34C-E520-B57F-4015-6A96A46059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2CF0883-5016-9A10-D279-027AA834B08E}"/>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749F417A-D815-2460-4EC9-9A877894AF73}"/>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assets</a:t>
            </a:r>
          </a:p>
          <a:p>
            <a:pPr>
              <a:lnSpc>
                <a:spcPct val="120000"/>
              </a:lnSpc>
            </a:pPr>
            <a:endParaRPr lang="en-GB" sz="1600" u="sng" dirty="0"/>
          </a:p>
        </p:txBody>
      </p:sp>
      <p:pic>
        <p:nvPicPr>
          <p:cNvPr id="4" name="Picture 3">
            <a:extLst>
              <a:ext uri="{FF2B5EF4-FFF2-40B4-BE49-F238E27FC236}">
                <a16:creationId xmlns:a16="http://schemas.microsoft.com/office/drawing/2014/main" id="{BF3A0BE0-734A-58F9-C225-ECFB04575DAE}"/>
              </a:ext>
            </a:extLst>
          </p:cNvPr>
          <p:cNvPicPr>
            <a:picLocks noChangeAspect="1"/>
          </p:cNvPicPr>
          <p:nvPr/>
        </p:nvPicPr>
        <p:blipFill>
          <a:blip r:embed="rId4"/>
          <a:stretch>
            <a:fillRect/>
          </a:stretch>
        </p:blipFill>
        <p:spPr>
          <a:xfrm>
            <a:off x="352976" y="1705429"/>
            <a:ext cx="4350900" cy="4740068"/>
          </a:xfrm>
          <a:prstGeom prst="rect">
            <a:avLst/>
          </a:prstGeom>
        </p:spPr>
      </p:pic>
      <p:pic>
        <p:nvPicPr>
          <p:cNvPr id="9" name="Picture 8">
            <a:extLst>
              <a:ext uri="{FF2B5EF4-FFF2-40B4-BE49-F238E27FC236}">
                <a16:creationId xmlns:a16="http://schemas.microsoft.com/office/drawing/2014/main" id="{8CA9ECD7-AA5A-7779-FE4C-B0D561FC11B2}"/>
              </a:ext>
            </a:extLst>
          </p:cNvPr>
          <p:cNvPicPr>
            <a:picLocks noChangeAspect="1"/>
          </p:cNvPicPr>
          <p:nvPr/>
        </p:nvPicPr>
        <p:blipFill>
          <a:blip r:embed="rId5"/>
          <a:stretch>
            <a:fillRect/>
          </a:stretch>
        </p:blipFill>
        <p:spPr>
          <a:xfrm>
            <a:off x="5615109" y="3144707"/>
            <a:ext cx="5812177" cy="2479029"/>
          </a:xfrm>
          <a:prstGeom prst="rect">
            <a:avLst/>
          </a:prstGeom>
        </p:spPr>
      </p:pic>
      <p:pic>
        <p:nvPicPr>
          <p:cNvPr id="13" name="Picture 12">
            <a:extLst>
              <a:ext uri="{FF2B5EF4-FFF2-40B4-BE49-F238E27FC236}">
                <a16:creationId xmlns:a16="http://schemas.microsoft.com/office/drawing/2014/main" id="{FE22CCD5-4123-5B42-6E9E-7C394321BEB6}"/>
              </a:ext>
            </a:extLst>
          </p:cNvPr>
          <p:cNvPicPr>
            <a:picLocks noChangeAspect="1"/>
          </p:cNvPicPr>
          <p:nvPr/>
        </p:nvPicPr>
        <p:blipFill>
          <a:blip r:embed="rId6"/>
          <a:stretch>
            <a:fillRect/>
          </a:stretch>
        </p:blipFill>
        <p:spPr>
          <a:xfrm>
            <a:off x="5615109" y="1433076"/>
            <a:ext cx="6223915" cy="1396640"/>
          </a:xfrm>
          <a:prstGeom prst="rect">
            <a:avLst/>
          </a:prstGeom>
        </p:spPr>
      </p:pic>
    </p:spTree>
    <p:extLst>
      <p:ext uri="{BB962C8B-B14F-4D97-AF65-F5344CB8AC3E}">
        <p14:creationId xmlns:p14="http://schemas.microsoft.com/office/powerpoint/2010/main" val="442824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6E46E-74D0-4206-7107-400C228EE60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33E7C34C-1D03-514F-373A-9CE44805613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37309BE-A718-F092-C6F6-35FF8A324D6E}"/>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37B96A2-8F65-5B0A-A965-E45FAE69C67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300B53C2-43F5-EBB7-947E-A194F68B907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B325F3BF-7C89-2DF3-153D-9B688BA061D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9C2666-F2E3-CC50-5A8F-9228947DDB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85335372-7FAC-4938-7E53-BFE5E0B27F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6D1B3A8-1072-3BEF-C749-FB8A58E0006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BD369E6-D439-44F3-3741-75CB7C56F5A0}"/>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assets</a:t>
            </a:r>
          </a:p>
          <a:p>
            <a:pPr>
              <a:lnSpc>
                <a:spcPct val="120000"/>
              </a:lnSpc>
            </a:pPr>
            <a:endParaRPr lang="en-GB" sz="1600" u="sng" dirty="0"/>
          </a:p>
        </p:txBody>
      </p:sp>
      <p:pic>
        <p:nvPicPr>
          <p:cNvPr id="6" name="Picture 5">
            <a:extLst>
              <a:ext uri="{FF2B5EF4-FFF2-40B4-BE49-F238E27FC236}">
                <a16:creationId xmlns:a16="http://schemas.microsoft.com/office/drawing/2014/main" id="{6F1E9EA4-0CFD-93F0-B9C4-02E31FADA5F3}"/>
              </a:ext>
            </a:extLst>
          </p:cNvPr>
          <p:cNvPicPr>
            <a:picLocks noChangeAspect="1"/>
          </p:cNvPicPr>
          <p:nvPr/>
        </p:nvPicPr>
        <p:blipFill>
          <a:blip r:embed="rId4"/>
          <a:stretch>
            <a:fillRect/>
          </a:stretch>
        </p:blipFill>
        <p:spPr>
          <a:xfrm>
            <a:off x="528615" y="1701218"/>
            <a:ext cx="6465965" cy="4888269"/>
          </a:xfrm>
          <a:prstGeom prst="rect">
            <a:avLst/>
          </a:prstGeom>
        </p:spPr>
      </p:pic>
    </p:spTree>
    <p:extLst>
      <p:ext uri="{BB962C8B-B14F-4D97-AF65-F5344CB8AC3E}">
        <p14:creationId xmlns:p14="http://schemas.microsoft.com/office/powerpoint/2010/main" val="521922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F0623-CA18-EED3-E429-1584C00B943E}"/>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9FFBF9B6-9330-C6AD-3208-104FB22DC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B4517FA1-77D3-E2F3-6936-23DE8C7499E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98FC806-8FEC-5699-B2D0-848708F8393E}"/>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24437EB-D8C2-870B-BA56-5258E1A5E2DD}"/>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https://learn.microsoft.com/en-us/training/paths/design-machine-learning-solution/</a:t>
            </a:r>
            <a:endParaRPr lang="en-GB" dirty="0"/>
          </a:p>
          <a:p>
            <a:endParaRPr lang="en-GB" dirty="0"/>
          </a:p>
        </p:txBody>
      </p:sp>
      <p:sp>
        <p:nvSpPr>
          <p:cNvPr id="2" name="TextBox 1">
            <a:extLst>
              <a:ext uri="{FF2B5EF4-FFF2-40B4-BE49-F238E27FC236}">
                <a16:creationId xmlns:a16="http://schemas.microsoft.com/office/drawing/2014/main" id="{F99D8AA6-E60C-E112-BA8E-E3BDED7300AC}"/>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96249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18AFC-76B4-755A-CA93-C801F460D7D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2D83ACF6-0415-2A9F-99F9-2E6728C68960}"/>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259B5EC-717D-BAA9-31E3-B0730D72227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C3755B-5757-1765-5667-B50941454FD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07BF80-2D35-179A-5A80-9BF44E9857A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51A24C6-5BAD-D481-1667-CDCF2A99509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C454A83-A323-7C0E-5822-7EAA9C6F5DB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9BC143D-3A86-7A61-9F0F-D685DD9F3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3E6B0A-0E1D-BDEC-9E08-9E7F0BE245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D3F28DC8-A0FB-BE4E-4F85-B9922E0A2E5D}"/>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9" name="Picture 8">
            <a:extLst>
              <a:ext uri="{FF2B5EF4-FFF2-40B4-BE49-F238E27FC236}">
                <a16:creationId xmlns:a16="http://schemas.microsoft.com/office/drawing/2014/main" id="{81441AA2-D67C-D789-A8BF-71C0CF78DFA2}"/>
              </a:ext>
            </a:extLst>
          </p:cNvPr>
          <p:cNvPicPr>
            <a:picLocks noChangeAspect="1"/>
          </p:cNvPicPr>
          <p:nvPr/>
        </p:nvPicPr>
        <p:blipFill>
          <a:blip r:embed="rId4"/>
          <a:stretch>
            <a:fillRect/>
          </a:stretch>
        </p:blipFill>
        <p:spPr>
          <a:xfrm>
            <a:off x="275316" y="1748970"/>
            <a:ext cx="4920977" cy="4833259"/>
          </a:xfrm>
          <a:prstGeom prst="rect">
            <a:avLst/>
          </a:prstGeom>
        </p:spPr>
      </p:pic>
      <p:pic>
        <p:nvPicPr>
          <p:cNvPr id="13" name="Picture 12">
            <a:extLst>
              <a:ext uri="{FF2B5EF4-FFF2-40B4-BE49-F238E27FC236}">
                <a16:creationId xmlns:a16="http://schemas.microsoft.com/office/drawing/2014/main" id="{732A9F0E-E772-0001-3B2C-E68FB4A97865}"/>
              </a:ext>
            </a:extLst>
          </p:cNvPr>
          <p:cNvPicPr>
            <a:picLocks noChangeAspect="1"/>
          </p:cNvPicPr>
          <p:nvPr/>
        </p:nvPicPr>
        <p:blipFill>
          <a:blip r:embed="rId5"/>
          <a:stretch>
            <a:fillRect/>
          </a:stretch>
        </p:blipFill>
        <p:spPr>
          <a:xfrm>
            <a:off x="5637873" y="1361777"/>
            <a:ext cx="5372139" cy="3414737"/>
          </a:xfrm>
          <a:prstGeom prst="rect">
            <a:avLst/>
          </a:prstGeom>
        </p:spPr>
      </p:pic>
    </p:spTree>
    <p:extLst>
      <p:ext uri="{BB962C8B-B14F-4D97-AF65-F5344CB8AC3E}">
        <p14:creationId xmlns:p14="http://schemas.microsoft.com/office/powerpoint/2010/main" val="1100484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01CC7B-A2C7-06E7-C7C5-ABBD9942770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3C4AB0A-FDA6-0943-E5BD-B9B161D8348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28D6A783-3377-6292-DAF6-21A976A19125}"/>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C943313-CFAF-630C-138C-36C2526BA06F}"/>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3BA5A51-89D4-09C7-838E-FA3E0FB1B643}"/>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9E08B7B-CA1A-7200-1B45-482808EEE0D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7AA9CE0-B954-0721-3A00-9D0836046EF0}"/>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E18AC2D-1AD8-EFA1-D2BA-0A5393BCC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51E7D53-D6F6-34E6-AF4F-D5A23C77D14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102F053-1F40-ECFD-4503-A2FB442552D2}"/>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4" name="Picture 3">
            <a:extLst>
              <a:ext uri="{FF2B5EF4-FFF2-40B4-BE49-F238E27FC236}">
                <a16:creationId xmlns:a16="http://schemas.microsoft.com/office/drawing/2014/main" id="{8A63CC97-C416-16D7-6057-3478AC73FFFF}"/>
              </a:ext>
            </a:extLst>
          </p:cNvPr>
          <p:cNvPicPr>
            <a:picLocks noChangeAspect="1"/>
          </p:cNvPicPr>
          <p:nvPr/>
        </p:nvPicPr>
        <p:blipFill>
          <a:blip r:embed="rId4"/>
          <a:stretch>
            <a:fillRect/>
          </a:stretch>
        </p:blipFill>
        <p:spPr>
          <a:xfrm>
            <a:off x="398686" y="1836002"/>
            <a:ext cx="5827792" cy="4455940"/>
          </a:xfrm>
          <a:prstGeom prst="rect">
            <a:avLst/>
          </a:prstGeom>
        </p:spPr>
      </p:pic>
      <p:pic>
        <p:nvPicPr>
          <p:cNvPr id="7" name="Picture 6">
            <a:extLst>
              <a:ext uri="{FF2B5EF4-FFF2-40B4-BE49-F238E27FC236}">
                <a16:creationId xmlns:a16="http://schemas.microsoft.com/office/drawing/2014/main" id="{34A2AE33-BC72-A047-6B22-0D0C07EBF544}"/>
              </a:ext>
            </a:extLst>
          </p:cNvPr>
          <p:cNvPicPr>
            <a:picLocks noChangeAspect="1"/>
          </p:cNvPicPr>
          <p:nvPr/>
        </p:nvPicPr>
        <p:blipFill>
          <a:blip r:embed="rId5"/>
          <a:stretch>
            <a:fillRect/>
          </a:stretch>
        </p:blipFill>
        <p:spPr>
          <a:xfrm>
            <a:off x="6461200" y="1059105"/>
            <a:ext cx="5015885" cy="1032414"/>
          </a:xfrm>
          <a:prstGeom prst="rect">
            <a:avLst/>
          </a:prstGeom>
        </p:spPr>
      </p:pic>
      <p:pic>
        <p:nvPicPr>
          <p:cNvPr id="14" name="Picture 13">
            <a:extLst>
              <a:ext uri="{FF2B5EF4-FFF2-40B4-BE49-F238E27FC236}">
                <a16:creationId xmlns:a16="http://schemas.microsoft.com/office/drawing/2014/main" id="{75A7A7E3-C596-AEFD-0E32-43BB4413BC33}"/>
              </a:ext>
            </a:extLst>
          </p:cNvPr>
          <p:cNvPicPr>
            <a:picLocks noChangeAspect="1"/>
          </p:cNvPicPr>
          <p:nvPr/>
        </p:nvPicPr>
        <p:blipFill>
          <a:blip r:embed="rId6"/>
          <a:stretch>
            <a:fillRect/>
          </a:stretch>
        </p:blipFill>
        <p:spPr>
          <a:xfrm>
            <a:off x="6524385" y="3372148"/>
            <a:ext cx="5286414" cy="1057283"/>
          </a:xfrm>
          <a:prstGeom prst="rect">
            <a:avLst/>
          </a:prstGeom>
        </p:spPr>
      </p:pic>
      <p:pic>
        <p:nvPicPr>
          <p:cNvPr id="17" name="Picture 16">
            <a:extLst>
              <a:ext uri="{FF2B5EF4-FFF2-40B4-BE49-F238E27FC236}">
                <a16:creationId xmlns:a16="http://schemas.microsoft.com/office/drawing/2014/main" id="{6193127E-3ADA-D5BF-75A9-F366F5A35E72}"/>
              </a:ext>
            </a:extLst>
          </p:cNvPr>
          <p:cNvPicPr>
            <a:picLocks noChangeAspect="1"/>
          </p:cNvPicPr>
          <p:nvPr/>
        </p:nvPicPr>
        <p:blipFill>
          <a:blip r:embed="rId7"/>
          <a:stretch>
            <a:fillRect/>
          </a:stretch>
        </p:blipFill>
        <p:spPr>
          <a:xfrm>
            <a:off x="6508825" y="2236530"/>
            <a:ext cx="5181638" cy="990607"/>
          </a:xfrm>
          <a:prstGeom prst="rect">
            <a:avLst/>
          </a:prstGeom>
        </p:spPr>
      </p:pic>
      <p:pic>
        <p:nvPicPr>
          <p:cNvPr id="22" name="Picture 21">
            <a:extLst>
              <a:ext uri="{FF2B5EF4-FFF2-40B4-BE49-F238E27FC236}">
                <a16:creationId xmlns:a16="http://schemas.microsoft.com/office/drawing/2014/main" id="{325C6276-B277-38F2-EBEA-43337E8C6FD9}"/>
              </a:ext>
            </a:extLst>
          </p:cNvPr>
          <p:cNvPicPr>
            <a:picLocks noChangeAspect="1"/>
          </p:cNvPicPr>
          <p:nvPr/>
        </p:nvPicPr>
        <p:blipFill>
          <a:blip r:embed="rId8"/>
          <a:stretch>
            <a:fillRect/>
          </a:stretch>
        </p:blipFill>
        <p:spPr>
          <a:xfrm>
            <a:off x="6559288" y="4429433"/>
            <a:ext cx="5283284" cy="1176205"/>
          </a:xfrm>
          <a:prstGeom prst="rect">
            <a:avLst/>
          </a:prstGeom>
        </p:spPr>
      </p:pic>
      <p:pic>
        <p:nvPicPr>
          <p:cNvPr id="24" name="Picture 23">
            <a:extLst>
              <a:ext uri="{FF2B5EF4-FFF2-40B4-BE49-F238E27FC236}">
                <a16:creationId xmlns:a16="http://schemas.microsoft.com/office/drawing/2014/main" id="{8E387033-CCAA-24ED-ADA0-2DC801F05B63}"/>
              </a:ext>
            </a:extLst>
          </p:cNvPr>
          <p:cNvPicPr>
            <a:picLocks noChangeAspect="1"/>
          </p:cNvPicPr>
          <p:nvPr/>
        </p:nvPicPr>
        <p:blipFill>
          <a:blip r:embed="rId9"/>
          <a:stretch>
            <a:fillRect/>
          </a:stretch>
        </p:blipFill>
        <p:spPr>
          <a:xfrm>
            <a:off x="6591061" y="5708063"/>
            <a:ext cx="5219738" cy="1066808"/>
          </a:xfrm>
          <a:prstGeom prst="rect">
            <a:avLst/>
          </a:prstGeom>
        </p:spPr>
      </p:pic>
      <p:sp>
        <p:nvSpPr>
          <p:cNvPr id="25" name="TextBox 24">
            <a:extLst>
              <a:ext uri="{FF2B5EF4-FFF2-40B4-BE49-F238E27FC236}">
                <a16:creationId xmlns:a16="http://schemas.microsoft.com/office/drawing/2014/main" id="{272C2DE3-A4CD-B3EA-98A3-F5D60383DECC}"/>
              </a:ext>
            </a:extLst>
          </p:cNvPr>
          <p:cNvSpPr txBox="1"/>
          <p:nvPr/>
        </p:nvSpPr>
        <p:spPr>
          <a:xfrm>
            <a:off x="7784613" y="993728"/>
            <a:ext cx="1276530" cy="368049"/>
          </a:xfrm>
          <a:prstGeom prst="rect">
            <a:avLst/>
          </a:prstGeom>
          <a:noFill/>
        </p:spPr>
        <p:txBody>
          <a:bodyPr wrap="square" rtlCol="0">
            <a:spAutoFit/>
          </a:bodyPr>
          <a:lstStyle/>
          <a:p>
            <a:pPr>
              <a:lnSpc>
                <a:spcPct val="120000"/>
              </a:lnSpc>
            </a:pPr>
            <a:r>
              <a:rPr lang="en-GB" sz="1600" b="1" u="sng" dirty="0">
                <a:solidFill>
                  <a:srgbClr val="FF0000"/>
                </a:solidFill>
              </a:rPr>
              <a:t>A, B, C, D</a:t>
            </a:r>
          </a:p>
        </p:txBody>
      </p:sp>
      <p:sp>
        <p:nvSpPr>
          <p:cNvPr id="26" name="TextBox 25">
            <a:extLst>
              <a:ext uri="{FF2B5EF4-FFF2-40B4-BE49-F238E27FC236}">
                <a16:creationId xmlns:a16="http://schemas.microsoft.com/office/drawing/2014/main" id="{B8408B74-B61D-A00F-165A-A7283C22A416}"/>
              </a:ext>
            </a:extLst>
          </p:cNvPr>
          <p:cNvSpPr txBox="1"/>
          <p:nvPr/>
        </p:nvSpPr>
        <p:spPr>
          <a:xfrm>
            <a:off x="8084988" y="2156896"/>
            <a:ext cx="1276530" cy="368049"/>
          </a:xfrm>
          <a:prstGeom prst="rect">
            <a:avLst/>
          </a:prstGeom>
          <a:noFill/>
        </p:spPr>
        <p:txBody>
          <a:bodyPr wrap="square" rtlCol="0">
            <a:spAutoFit/>
          </a:bodyPr>
          <a:lstStyle/>
          <a:p>
            <a:pPr>
              <a:lnSpc>
                <a:spcPct val="120000"/>
              </a:lnSpc>
            </a:pPr>
            <a:r>
              <a:rPr lang="en-GB" sz="1600" b="1" u="sng" dirty="0">
                <a:solidFill>
                  <a:srgbClr val="FF0000"/>
                </a:solidFill>
              </a:rPr>
              <a:t>E</a:t>
            </a:r>
          </a:p>
        </p:txBody>
      </p:sp>
      <p:sp>
        <p:nvSpPr>
          <p:cNvPr id="27" name="TextBox 26">
            <a:extLst>
              <a:ext uri="{FF2B5EF4-FFF2-40B4-BE49-F238E27FC236}">
                <a16:creationId xmlns:a16="http://schemas.microsoft.com/office/drawing/2014/main" id="{7A37812C-D30E-B032-1F49-45C02C75EF68}"/>
              </a:ext>
            </a:extLst>
          </p:cNvPr>
          <p:cNvSpPr txBox="1"/>
          <p:nvPr/>
        </p:nvSpPr>
        <p:spPr>
          <a:xfrm>
            <a:off x="8150760" y="3306771"/>
            <a:ext cx="1276530" cy="368049"/>
          </a:xfrm>
          <a:prstGeom prst="rect">
            <a:avLst/>
          </a:prstGeom>
          <a:noFill/>
        </p:spPr>
        <p:txBody>
          <a:bodyPr wrap="square" rtlCol="0">
            <a:spAutoFit/>
          </a:bodyPr>
          <a:lstStyle/>
          <a:p>
            <a:pPr>
              <a:lnSpc>
                <a:spcPct val="120000"/>
              </a:lnSpc>
            </a:pPr>
            <a:r>
              <a:rPr lang="en-GB" sz="1600" b="1" u="sng" dirty="0">
                <a:solidFill>
                  <a:srgbClr val="FF0000"/>
                </a:solidFill>
              </a:rPr>
              <a:t>F</a:t>
            </a:r>
          </a:p>
        </p:txBody>
      </p:sp>
      <p:sp>
        <p:nvSpPr>
          <p:cNvPr id="28" name="TextBox 27">
            <a:extLst>
              <a:ext uri="{FF2B5EF4-FFF2-40B4-BE49-F238E27FC236}">
                <a16:creationId xmlns:a16="http://schemas.microsoft.com/office/drawing/2014/main" id="{F647D091-78D2-DE06-5A20-A84198A7B09B}"/>
              </a:ext>
            </a:extLst>
          </p:cNvPr>
          <p:cNvSpPr txBox="1"/>
          <p:nvPr/>
        </p:nvSpPr>
        <p:spPr>
          <a:xfrm>
            <a:off x="8084988" y="4347831"/>
            <a:ext cx="1276530" cy="368049"/>
          </a:xfrm>
          <a:prstGeom prst="rect">
            <a:avLst/>
          </a:prstGeom>
          <a:noFill/>
        </p:spPr>
        <p:txBody>
          <a:bodyPr wrap="square" rtlCol="0">
            <a:spAutoFit/>
          </a:bodyPr>
          <a:lstStyle/>
          <a:p>
            <a:pPr>
              <a:lnSpc>
                <a:spcPct val="120000"/>
              </a:lnSpc>
            </a:pPr>
            <a:r>
              <a:rPr lang="en-GB" sz="1600" b="1" u="sng" dirty="0">
                <a:solidFill>
                  <a:srgbClr val="FF0000"/>
                </a:solidFill>
              </a:rPr>
              <a:t>L</a:t>
            </a:r>
          </a:p>
        </p:txBody>
      </p:sp>
      <p:sp>
        <p:nvSpPr>
          <p:cNvPr id="29" name="TextBox 28">
            <a:extLst>
              <a:ext uri="{FF2B5EF4-FFF2-40B4-BE49-F238E27FC236}">
                <a16:creationId xmlns:a16="http://schemas.microsoft.com/office/drawing/2014/main" id="{A1C72719-3B1A-96FB-A2D5-67FDBC0BDE3A}"/>
              </a:ext>
            </a:extLst>
          </p:cNvPr>
          <p:cNvSpPr txBox="1"/>
          <p:nvPr/>
        </p:nvSpPr>
        <p:spPr>
          <a:xfrm>
            <a:off x="7980713" y="5643321"/>
            <a:ext cx="1276530" cy="368049"/>
          </a:xfrm>
          <a:prstGeom prst="rect">
            <a:avLst/>
          </a:prstGeom>
          <a:noFill/>
        </p:spPr>
        <p:txBody>
          <a:bodyPr wrap="square" rtlCol="0">
            <a:spAutoFit/>
          </a:bodyPr>
          <a:lstStyle/>
          <a:p>
            <a:pPr>
              <a:lnSpc>
                <a:spcPct val="120000"/>
              </a:lnSpc>
            </a:pPr>
            <a:r>
              <a:rPr lang="en-GB" sz="1600" b="1" u="sng" dirty="0">
                <a:solidFill>
                  <a:srgbClr val="FF0000"/>
                </a:solidFill>
              </a:rPr>
              <a:t>N</a:t>
            </a:r>
          </a:p>
        </p:txBody>
      </p:sp>
    </p:spTree>
    <p:extLst>
      <p:ext uri="{BB962C8B-B14F-4D97-AF65-F5344CB8AC3E}">
        <p14:creationId xmlns:p14="http://schemas.microsoft.com/office/powerpoint/2010/main" val="8811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6023F-0A7C-2C68-3710-543A3E5AA9E1}"/>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00ADE2F-4648-64F2-81B3-79658AB0D5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680D7AD2-8D6C-844B-5ADE-9840CE2BB92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B130B4-22A6-7D59-A01E-7BE658A514F9}"/>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76DBA3B-53AC-78BE-455F-A0F31740867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0C3ED80-4EC9-3FFC-52B2-4A71601CEF39}"/>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1C18329-EF2A-347B-8D27-32398B204D6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AF0A8985-30BF-A153-21E4-196F989864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68CEC81-BDEB-BAB2-43DC-0D8A1ED91AF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B7E6F21-FAF3-37BD-C9CE-B68DBCCEB461}"/>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a:t>
            </a:r>
          </a:p>
          <a:p>
            <a:pPr>
              <a:lnSpc>
                <a:spcPct val="120000"/>
              </a:lnSpc>
            </a:pPr>
            <a:endParaRPr lang="en-GB" sz="1600" u="sng" dirty="0"/>
          </a:p>
        </p:txBody>
      </p:sp>
      <p:pic>
        <p:nvPicPr>
          <p:cNvPr id="12" name="Picture 11">
            <a:extLst>
              <a:ext uri="{FF2B5EF4-FFF2-40B4-BE49-F238E27FC236}">
                <a16:creationId xmlns:a16="http://schemas.microsoft.com/office/drawing/2014/main" id="{3E545FB9-0962-AE2A-6F17-70EE5654B3F5}"/>
              </a:ext>
            </a:extLst>
          </p:cNvPr>
          <p:cNvPicPr>
            <a:picLocks noChangeAspect="1"/>
          </p:cNvPicPr>
          <p:nvPr/>
        </p:nvPicPr>
        <p:blipFill>
          <a:blip r:embed="rId4"/>
          <a:stretch>
            <a:fillRect/>
          </a:stretch>
        </p:blipFill>
        <p:spPr>
          <a:xfrm>
            <a:off x="473314" y="1700083"/>
            <a:ext cx="7436972" cy="4719022"/>
          </a:xfrm>
          <a:prstGeom prst="rect">
            <a:avLst/>
          </a:prstGeom>
        </p:spPr>
      </p:pic>
    </p:spTree>
    <p:extLst>
      <p:ext uri="{BB962C8B-B14F-4D97-AF65-F5344CB8AC3E}">
        <p14:creationId xmlns:p14="http://schemas.microsoft.com/office/powerpoint/2010/main" val="3887485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122A1-645D-5ECE-D2FC-EB6E45CD6D6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2514AF1-C898-A034-D7BB-84DA6A4C30C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1A8042B7-00BA-119F-2C7D-ABE0E58E117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865BDB6-27FE-D325-C71A-8113F7D6DEC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EF7CB9-7FB4-BAC7-0534-688D1572CA8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CEFFD5-D20B-0364-9966-E18C82B7D72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D0AFBE-5C94-D94E-4AEE-6E303958B95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19D692A3-6DF0-2E6A-F823-79C51E31B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867A5C-FD33-8BDA-0EA2-AAC83CCE81E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C186E6CD-23BD-FEC9-B58C-DB27B9EF33AD}"/>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Environments</a:t>
            </a:r>
          </a:p>
          <a:p>
            <a:pPr>
              <a:lnSpc>
                <a:spcPct val="120000"/>
              </a:lnSpc>
            </a:pPr>
            <a:r>
              <a:rPr lang="en-GB" sz="1600" u="sng" dirty="0"/>
              <a:t>Curated</a:t>
            </a:r>
          </a:p>
        </p:txBody>
      </p:sp>
      <p:pic>
        <p:nvPicPr>
          <p:cNvPr id="4" name="Picture 3">
            <a:extLst>
              <a:ext uri="{FF2B5EF4-FFF2-40B4-BE49-F238E27FC236}">
                <a16:creationId xmlns:a16="http://schemas.microsoft.com/office/drawing/2014/main" id="{92C30DBB-3CFF-BECE-B3D6-5E1D7DC55A3D}"/>
              </a:ext>
            </a:extLst>
          </p:cNvPr>
          <p:cNvPicPr>
            <a:picLocks noChangeAspect="1"/>
          </p:cNvPicPr>
          <p:nvPr/>
        </p:nvPicPr>
        <p:blipFill>
          <a:blip r:embed="rId4"/>
          <a:stretch>
            <a:fillRect/>
          </a:stretch>
        </p:blipFill>
        <p:spPr>
          <a:xfrm>
            <a:off x="391288" y="2146915"/>
            <a:ext cx="6530670" cy="4043902"/>
          </a:xfrm>
          <a:prstGeom prst="rect">
            <a:avLst/>
          </a:prstGeom>
        </p:spPr>
      </p:pic>
    </p:spTree>
    <p:extLst>
      <p:ext uri="{BB962C8B-B14F-4D97-AF65-F5344CB8AC3E}">
        <p14:creationId xmlns:p14="http://schemas.microsoft.com/office/powerpoint/2010/main" val="2352209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1922A-952D-3137-C628-F96FBF2FE14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F37894A-4783-3082-3A66-257519FE585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4155323-EC49-25BF-BE6A-BB9BE12F94E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B87AF92-28DC-AFF2-17D4-32E90A656791}"/>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Explore the Azure Machine Learning Workspace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A2803378-130F-92C4-4992-E29355B511C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EFFE5CD0-5E2F-EB4B-A54B-96D37D80E0A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88D7EB-ACDA-424B-6DB6-9F43AC342E01}"/>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46C0C223-FAEE-2C95-162F-F1210199D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4C8426E-B5DE-E289-A388-FC3CBB06EE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8738E959-9EE0-BAFD-AD92-5AAEA265CE2B}"/>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Environments</a:t>
            </a:r>
          </a:p>
          <a:p>
            <a:pPr>
              <a:lnSpc>
                <a:spcPct val="120000"/>
              </a:lnSpc>
            </a:pPr>
            <a:r>
              <a:rPr lang="en-GB" sz="1600" u="sng" dirty="0"/>
              <a:t>Custom</a:t>
            </a:r>
          </a:p>
        </p:txBody>
      </p:sp>
      <p:pic>
        <p:nvPicPr>
          <p:cNvPr id="7" name="Picture 6">
            <a:extLst>
              <a:ext uri="{FF2B5EF4-FFF2-40B4-BE49-F238E27FC236}">
                <a16:creationId xmlns:a16="http://schemas.microsoft.com/office/drawing/2014/main" id="{07B38010-2393-3F8A-B396-5C7355CD9214}"/>
              </a:ext>
            </a:extLst>
          </p:cNvPr>
          <p:cNvPicPr>
            <a:picLocks noChangeAspect="1"/>
          </p:cNvPicPr>
          <p:nvPr/>
        </p:nvPicPr>
        <p:blipFill>
          <a:blip r:embed="rId4"/>
          <a:stretch>
            <a:fillRect/>
          </a:stretch>
        </p:blipFill>
        <p:spPr>
          <a:xfrm>
            <a:off x="6393543" y="1246253"/>
            <a:ext cx="5331423" cy="5302657"/>
          </a:xfrm>
          <a:prstGeom prst="rect">
            <a:avLst/>
          </a:prstGeom>
        </p:spPr>
      </p:pic>
      <p:pic>
        <p:nvPicPr>
          <p:cNvPr id="6" name="Picture 5">
            <a:extLst>
              <a:ext uri="{FF2B5EF4-FFF2-40B4-BE49-F238E27FC236}">
                <a16:creationId xmlns:a16="http://schemas.microsoft.com/office/drawing/2014/main" id="{EE47FE90-5980-DD3E-441C-95CB000B1BA3}"/>
              </a:ext>
            </a:extLst>
          </p:cNvPr>
          <p:cNvPicPr>
            <a:picLocks noChangeAspect="1"/>
          </p:cNvPicPr>
          <p:nvPr/>
        </p:nvPicPr>
        <p:blipFill>
          <a:blip r:embed="rId5"/>
          <a:stretch>
            <a:fillRect/>
          </a:stretch>
        </p:blipFill>
        <p:spPr>
          <a:xfrm>
            <a:off x="700479" y="3580311"/>
            <a:ext cx="5097979" cy="2639059"/>
          </a:xfrm>
          <a:prstGeom prst="rect">
            <a:avLst/>
          </a:prstGeom>
        </p:spPr>
      </p:pic>
    </p:spTree>
    <p:extLst>
      <p:ext uri="{BB962C8B-B14F-4D97-AF65-F5344CB8AC3E}">
        <p14:creationId xmlns:p14="http://schemas.microsoft.com/office/powerpoint/2010/main" val="1953917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BB63-0A2A-FCAB-4A80-44BCEC6C585B}"/>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4D471CD8-5D94-4E37-8651-D82E83D52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4BF964-8FE1-D947-69F7-83BF25376CD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7C494F-42C0-70C7-5065-45511FB2E29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89D32D6-BDF7-B136-18C7-FC3BBDD518AC}"/>
              </a:ext>
            </a:extLst>
          </p:cNvPr>
          <p:cNvSpPr txBox="1"/>
          <p:nvPr/>
        </p:nvSpPr>
        <p:spPr>
          <a:xfrm>
            <a:off x="144770" y="1074403"/>
            <a:ext cx="11208206" cy="923330"/>
          </a:xfrm>
          <a:prstGeom prst="rect">
            <a:avLst/>
          </a:prstGeom>
          <a:noFill/>
        </p:spPr>
        <p:txBody>
          <a:bodyPr wrap="square">
            <a:spAutoFit/>
          </a:bodyPr>
          <a:lstStyle/>
          <a:p>
            <a:r>
              <a:rPr lang="en-GB" dirty="0">
                <a:hlinkClick r:id="rId4"/>
              </a:rPr>
              <a:t>https://learn.microsoft.com/en-us/training/paths/automate-machine-learning-model-selection-azure-machine-learning/</a:t>
            </a:r>
            <a:endParaRPr lang="en-GB" dirty="0"/>
          </a:p>
          <a:p>
            <a:endParaRPr lang="en-GB" dirty="0"/>
          </a:p>
        </p:txBody>
      </p:sp>
      <p:sp>
        <p:nvSpPr>
          <p:cNvPr id="2" name="TextBox 1">
            <a:extLst>
              <a:ext uri="{FF2B5EF4-FFF2-40B4-BE49-F238E27FC236}">
                <a16:creationId xmlns:a16="http://schemas.microsoft.com/office/drawing/2014/main" id="{7B2FD810-9B44-2D66-89F5-FD40C6BC77B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2868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52F33-EAAD-6876-20C3-F0D57C125EB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088698B-0A95-D536-EA31-1726275451F3}"/>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355C984-38FA-3558-25B6-B6FAF7D71E7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8719377-CBF3-63A2-C710-8163731FE04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117020AE-198D-75D1-9864-E10FD5B8C33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D283959-D4B6-241A-64BB-C01411115DC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F167E93-1851-1323-B984-0996764F16C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DF7A6E7-560E-79ED-B9E8-9B1850D95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2C8B730-BADA-AB5B-93FD-55168E9C39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2A12B39-CA46-3A0C-078D-AC19EFE00243}"/>
              </a:ext>
            </a:extLst>
          </p:cNvPr>
          <p:cNvSpPr txBox="1"/>
          <p:nvPr/>
        </p:nvSpPr>
        <p:spPr>
          <a:xfrm>
            <a:off x="333231" y="1084778"/>
            <a:ext cx="4645373" cy="437043"/>
          </a:xfrm>
          <a:prstGeom prst="rect">
            <a:avLst/>
          </a:prstGeom>
          <a:noFill/>
        </p:spPr>
        <p:txBody>
          <a:bodyPr wrap="square" rtlCol="0">
            <a:spAutoFit/>
          </a:bodyPr>
          <a:lstStyle/>
          <a:p>
            <a:pPr>
              <a:lnSpc>
                <a:spcPct val="120000"/>
              </a:lnSpc>
            </a:pPr>
            <a:r>
              <a:rPr lang="en-GB" sz="2000" b="1" u="sng" dirty="0"/>
              <a:t>AutoML</a:t>
            </a:r>
            <a:endParaRPr lang="en-GB" sz="1600" u="sng" dirty="0"/>
          </a:p>
        </p:txBody>
      </p:sp>
      <p:sp>
        <p:nvSpPr>
          <p:cNvPr id="14" name="TextBox 13">
            <a:extLst>
              <a:ext uri="{FF2B5EF4-FFF2-40B4-BE49-F238E27FC236}">
                <a16:creationId xmlns:a16="http://schemas.microsoft.com/office/drawing/2014/main" id="{9BBD2210-0244-AAAD-F3EC-99D624D4EA52}"/>
              </a:ext>
            </a:extLst>
          </p:cNvPr>
          <p:cNvSpPr txBox="1"/>
          <p:nvPr/>
        </p:nvSpPr>
        <p:spPr>
          <a:xfrm>
            <a:off x="3275468" y="3208871"/>
            <a:ext cx="1614056"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t>
            </a:r>
            <a:r>
              <a:rPr lang="en-GB" sz="1400" dirty="0" err="1">
                <a:solidFill>
                  <a:schemeClr val="tx1">
                    <a:lumMod val="75000"/>
                    <a:lumOff val="25000"/>
                  </a:schemeClr>
                </a:solidFill>
              </a:rPr>
              <a:t>automl</a:t>
            </a:r>
            <a:r>
              <a:rPr lang="en-GB" sz="1400" dirty="0">
                <a:solidFill>
                  <a:schemeClr val="tx1">
                    <a:lumMod val="75000"/>
                    <a:lumOff val="25000"/>
                  </a:schemeClr>
                </a:solidFill>
              </a:rPr>
              <a:t> classification object</a:t>
            </a:r>
          </a:p>
          <a:p>
            <a:pPr algn="ctr"/>
            <a:endParaRPr lang="en-GB" sz="1400" dirty="0">
              <a:solidFill>
                <a:schemeClr val="tx1">
                  <a:lumMod val="75000"/>
                  <a:lumOff val="25000"/>
                </a:schemeClr>
              </a:solidFill>
            </a:endParaRPr>
          </a:p>
        </p:txBody>
      </p:sp>
      <p:sp>
        <p:nvSpPr>
          <p:cNvPr id="19" name="TextBox 18">
            <a:extLst>
              <a:ext uri="{FF2B5EF4-FFF2-40B4-BE49-F238E27FC236}">
                <a16:creationId xmlns:a16="http://schemas.microsoft.com/office/drawing/2014/main" id="{46836EA7-2DD2-A88F-9C78-1DC14D4CE85C}"/>
              </a:ext>
            </a:extLst>
          </p:cNvPr>
          <p:cNvSpPr txBox="1"/>
          <p:nvPr/>
        </p:nvSpPr>
        <p:spPr>
          <a:xfrm>
            <a:off x="326303" y="3208871"/>
            <a:ext cx="1951639" cy="738664"/>
          </a:xfrm>
          <a:prstGeom prst="rect">
            <a:avLst/>
          </a:prstGeom>
          <a:noFill/>
        </p:spPr>
        <p:txBody>
          <a:bodyPr wrap="square" rtlCol="0">
            <a:spAutoFit/>
          </a:bodyPr>
          <a:lstStyle/>
          <a:p>
            <a:pPr algn="ctr"/>
            <a:r>
              <a:rPr lang="en-GB" sz="1400" dirty="0">
                <a:solidFill>
                  <a:schemeClr val="tx1">
                    <a:lumMod val="75000"/>
                    <a:lumOff val="25000"/>
                  </a:schemeClr>
                </a:solidFill>
              </a:rPr>
              <a:t>Register </a:t>
            </a:r>
            <a:r>
              <a:rPr lang="en-GB" sz="1400" dirty="0" err="1">
                <a:solidFill>
                  <a:schemeClr val="tx1">
                    <a:lumMod val="75000"/>
                    <a:lumOff val="25000"/>
                  </a:schemeClr>
                </a:solidFill>
              </a:rPr>
              <a:t>mltable</a:t>
            </a:r>
            <a:r>
              <a:rPr lang="en-GB" sz="1400" dirty="0">
                <a:solidFill>
                  <a:schemeClr val="tx1">
                    <a:lumMod val="75000"/>
                    <a:lumOff val="25000"/>
                  </a:schemeClr>
                </a:solidFill>
              </a:rPr>
              <a:t> data asset and load as input</a:t>
            </a:r>
          </a:p>
          <a:p>
            <a:pPr algn="ctr"/>
            <a:endParaRPr lang="en-GB" sz="1400" dirty="0">
              <a:solidFill>
                <a:schemeClr val="tx1">
                  <a:lumMod val="75000"/>
                  <a:lumOff val="25000"/>
                </a:schemeClr>
              </a:solidFill>
            </a:endParaRPr>
          </a:p>
        </p:txBody>
      </p:sp>
      <p:sp>
        <p:nvSpPr>
          <p:cNvPr id="22" name="TextBox 21">
            <a:extLst>
              <a:ext uri="{FF2B5EF4-FFF2-40B4-BE49-F238E27FC236}">
                <a16:creationId xmlns:a16="http://schemas.microsoft.com/office/drawing/2014/main" id="{B62095CA-8DE8-3AF6-641E-39395A8D156F}"/>
              </a:ext>
            </a:extLst>
          </p:cNvPr>
          <p:cNvSpPr txBox="1"/>
          <p:nvPr/>
        </p:nvSpPr>
        <p:spPr>
          <a:xfrm>
            <a:off x="5990958" y="3127930"/>
            <a:ext cx="2604655" cy="954107"/>
          </a:xfrm>
          <a:prstGeom prst="rect">
            <a:avLst/>
          </a:prstGeom>
          <a:noFill/>
        </p:spPr>
        <p:txBody>
          <a:bodyPr wrap="square" rtlCol="0">
            <a:spAutoFit/>
          </a:bodyPr>
          <a:lstStyle/>
          <a:p>
            <a:pPr algn="ctr"/>
            <a:r>
              <a:rPr lang="en-GB" sz="1400" dirty="0">
                <a:solidFill>
                  <a:schemeClr val="tx1">
                    <a:lumMod val="75000"/>
                    <a:lumOff val="25000"/>
                  </a:schemeClr>
                </a:solidFill>
              </a:rPr>
              <a:t>Use object methods to update the object with optional configuration</a:t>
            </a:r>
          </a:p>
          <a:p>
            <a:pPr algn="ctr"/>
            <a:endParaRPr lang="en-GB" sz="1400" dirty="0">
              <a:solidFill>
                <a:schemeClr val="tx1">
                  <a:lumMod val="75000"/>
                  <a:lumOff val="25000"/>
                </a:schemeClr>
              </a:solidFill>
            </a:endParaRPr>
          </a:p>
        </p:txBody>
      </p:sp>
      <p:sp>
        <p:nvSpPr>
          <p:cNvPr id="23" name="TextBox 22">
            <a:extLst>
              <a:ext uri="{FF2B5EF4-FFF2-40B4-BE49-F238E27FC236}">
                <a16:creationId xmlns:a16="http://schemas.microsoft.com/office/drawing/2014/main" id="{EEC64A2E-39C2-3459-61F8-A17540A0B6C2}"/>
              </a:ext>
            </a:extLst>
          </p:cNvPr>
          <p:cNvSpPr txBox="1"/>
          <p:nvPr/>
        </p:nvSpPr>
        <p:spPr>
          <a:xfrm>
            <a:off x="9780176" y="3101150"/>
            <a:ext cx="1239982" cy="738664"/>
          </a:xfrm>
          <a:prstGeom prst="rect">
            <a:avLst/>
          </a:prstGeom>
          <a:noFill/>
        </p:spPr>
        <p:txBody>
          <a:bodyPr wrap="square" rtlCol="0">
            <a:spAutoFit/>
          </a:bodyPr>
          <a:lstStyle/>
          <a:p>
            <a:pPr algn="ctr"/>
            <a:r>
              <a:rPr lang="en-GB" sz="1400" dirty="0">
                <a:solidFill>
                  <a:schemeClr val="tx1">
                    <a:lumMod val="75000"/>
                    <a:lumOff val="25000"/>
                  </a:schemeClr>
                </a:solidFill>
              </a:rPr>
              <a:t>Instantiate an </a:t>
            </a:r>
            <a:r>
              <a:rPr lang="en-GB" sz="1400" dirty="0" err="1">
                <a:solidFill>
                  <a:schemeClr val="tx1">
                    <a:lumMod val="75000"/>
                    <a:lumOff val="25000"/>
                  </a:schemeClr>
                </a:solidFill>
              </a:rPr>
              <a:t>automl</a:t>
            </a:r>
            <a:r>
              <a:rPr lang="en-GB" sz="1400" dirty="0">
                <a:solidFill>
                  <a:schemeClr val="tx1">
                    <a:lumMod val="75000"/>
                    <a:lumOff val="25000"/>
                  </a:schemeClr>
                </a:solidFill>
              </a:rPr>
              <a:t> job</a:t>
            </a:r>
          </a:p>
          <a:p>
            <a:pPr algn="ctr"/>
            <a:endParaRPr lang="en-GB" sz="1400" dirty="0">
              <a:solidFill>
                <a:schemeClr val="tx1">
                  <a:lumMod val="75000"/>
                  <a:lumOff val="25000"/>
                </a:schemeClr>
              </a:solidFill>
            </a:endParaRPr>
          </a:p>
        </p:txBody>
      </p:sp>
      <p:pic>
        <p:nvPicPr>
          <p:cNvPr id="24" name="Picture 23">
            <a:extLst>
              <a:ext uri="{FF2B5EF4-FFF2-40B4-BE49-F238E27FC236}">
                <a16:creationId xmlns:a16="http://schemas.microsoft.com/office/drawing/2014/main" id="{885E1E66-27B5-AE29-8C55-0630F8E41BCC}"/>
              </a:ext>
            </a:extLst>
          </p:cNvPr>
          <p:cNvPicPr>
            <a:picLocks noChangeAspect="1"/>
          </p:cNvPicPr>
          <p:nvPr/>
        </p:nvPicPr>
        <p:blipFill>
          <a:blip r:embed="rId4"/>
          <a:srcRect t="56778"/>
          <a:stretch/>
        </p:blipFill>
        <p:spPr>
          <a:xfrm>
            <a:off x="376748" y="2062819"/>
            <a:ext cx="5354883" cy="923510"/>
          </a:xfrm>
          <a:prstGeom prst="rect">
            <a:avLst/>
          </a:prstGeom>
        </p:spPr>
      </p:pic>
      <p:pic>
        <p:nvPicPr>
          <p:cNvPr id="25" name="Picture 24">
            <a:extLst>
              <a:ext uri="{FF2B5EF4-FFF2-40B4-BE49-F238E27FC236}">
                <a16:creationId xmlns:a16="http://schemas.microsoft.com/office/drawing/2014/main" id="{7DE5814C-DC3B-3AEA-78F6-FF6FE856DD8A}"/>
              </a:ext>
            </a:extLst>
          </p:cNvPr>
          <p:cNvPicPr>
            <a:picLocks noChangeAspect="1"/>
          </p:cNvPicPr>
          <p:nvPr/>
        </p:nvPicPr>
        <p:blipFill>
          <a:blip r:embed="rId5"/>
          <a:srcRect t="21352" r="49958" b="26110"/>
          <a:stretch/>
        </p:blipFill>
        <p:spPr>
          <a:xfrm>
            <a:off x="2816706" y="3992063"/>
            <a:ext cx="2738487" cy="1842651"/>
          </a:xfrm>
          <a:prstGeom prst="rect">
            <a:avLst/>
          </a:prstGeom>
        </p:spPr>
      </p:pic>
      <p:pic>
        <p:nvPicPr>
          <p:cNvPr id="26" name="Picture 25">
            <a:extLst>
              <a:ext uri="{FF2B5EF4-FFF2-40B4-BE49-F238E27FC236}">
                <a16:creationId xmlns:a16="http://schemas.microsoft.com/office/drawing/2014/main" id="{55E8F59B-55F7-416B-14DB-79FADC00CA95}"/>
              </a:ext>
            </a:extLst>
          </p:cNvPr>
          <p:cNvPicPr>
            <a:picLocks noChangeAspect="1"/>
          </p:cNvPicPr>
          <p:nvPr/>
        </p:nvPicPr>
        <p:blipFill>
          <a:blip r:embed="rId6"/>
          <a:srcRect t="49460" r="62563" b="20940"/>
          <a:stretch/>
        </p:blipFill>
        <p:spPr>
          <a:xfrm>
            <a:off x="6095229" y="4055257"/>
            <a:ext cx="2396114" cy="1246724"/>
          </a:xfrm>
          <a:prstGeom prst="rect">
            <a:avLst/>
          </a:prstGeom>
        </p:spPr>
      </p:pic>
      <p:pic>
        <p:nvPicPr>
          <p:cNvPr id="28" name="Picture 27">
            <a:extLst>
              <a:ext uri="{FF2B5EF4-FFF2-40B4-BE49-F238E27FC236}">
                <a16:creationId xmlns:a16="http://schemas.microsoft.com/office/drawing/2014/main" id="{D81437E0-1915-A60A-A879-6C51B9DAE1D5}"/>
              </a:ext>
            </a:extLst>
          </p:cNvPr>
          <p:cNvPicPr>
            <a:picLocks noChangeAspect="1"/>
          </p:cNvPicPr>
          <p:nvPr/>
        </p:nvPicPr>
        <p:blipFill>
          <a:blip r:embed="rId7"/>
          <a:stretch>
            <a:fillRect/>
          </a:stretch>
        </p:blipFill>
        <p:spPr>
          <a:xfrm>
            <a:off x="9163547" y="4086452"/>
            <a:ext cx="2618716" cy="954106"/>
          </a:xfrm>
          <a:prstGeom prst="rect">
            <a:avLst/>
          </a:prstGeom>
        </p:spPr>
      </p:pic>
      <p:cxnSp>
        <p:nvCxnSpPr>
          <p:cNvPr id="30" name="Straight Arrow Connector 29">
            <a:extLst>
              <a:ext uri="{FF2B5EF4-FFF2-40B4-BE49-F238E27FC236}">
                <a16:creationId xmlns:a16="http://schemas.microsoft.com/office/drawing/2014/main" id="{C57AEC7D-7D2F-A57B-9D91-1B9F2A82F6CB}"/>
              </a:ext>
            </a:extLst>
          </p:cNvPr>
          <p:cNvCxnSpPr>
            <a:cxnSpLocks/>
          </p:cNvCxnSpPr>
          <p:nvPr/>
        </p:nvCxnSpPr>
        <p:spPr>
          <a:xfrm>
            <a:off x="2277942" y="3470482"/>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D867E849-837E-C40B-F04A-B6F649C0E873}"/>
              </a:ext>
            </a:extLst>
          </p:cNvPr>
          <p:cNvCxnSpPr>
            <a:cxnSpLocks/>
          </p:cNvCxnSpPr>
          <p:nvPr/>
        </p:nvCxnSpPr>
        <p:spPr>
          <a:xfrm>
            <a:off x="4958798" y="3438960"/>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72417B45-D7EF-E3A5-4941-6BE7713590E4}"/>
              </a:ext>
            </a:extLst>
          </p:cNvPr>
          <p:cNvCxnSpPr>
            <a:cxnSpLocks/>
          </p:cNvCxnSpPr>
          <p:nvPr/>
        </p:nvCxnSpPr>
        <p:spPr>
          <a:xfrm>
            <a:off x="8595613" y="3445887"/>
            <a:ext cx="997526"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01631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63AF3C-443F-FFCE-24E9-2A78EC4314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E305DE8-C25B-C674-68F7-E8473C74FA85}"/>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48A0E4D-D53A-640D-92BC-3786D8AE79C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902EF12-774A-670F-AF0E-309447F3DED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DA31BB6-F43A-5081-7855-DB7262407516}"/>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18504210-2819-6BF2-D656-46D202511351}"/>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415C6B0-2E5F-8A98-8C5E-657BBA360883}"/>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4EC604-67D2-BDD9-7500-98659D51B1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50A212-CD14-4D74-C9BC-3D546A27A92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B2084B7E-004C-8371-C49E-7AE889773568}"/>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Basic Info &amp; Requirements</a:t>
            </a:r>
            <a:endParaRPr lang="en-GB" sz="1200" u="sng" dirty="0"/>
          </a:p>
        </p:txBody>
      </p:sp>
      <p:pic>
        <p:nvPicPr>
          <p:cNvPr id="7" name="Picture 6">
            <a:extLst>
              <a:ext uri="{FF2B5EF4-FFF2-40B4-BE49-F238E27FC236}">
                <a16:creationId xmlns:a16="http://schemas.microsoft.com/office/drawing/2014/main" id="{64748780-D442-CB9A-0331-5CEDE797390C}"/>
              </a:ext>
            </a:extLst>
          </p:cNvPr>
          <p:cNvPicPr>
            <a:picLocks noChangeAspect="1"/>
          </p:cNvPicPr>
          <p:nvPr/>
        </p:nvPicPr>
        <p:blipFill>
          <a:blip r:embed="rId4"/>
          <a:stretch>
            <a:fillRect/>
          </a:stretch>
        </p:blipFill>
        <p:spPr>
          <a:xfrm>
            <a:off x="372225" y="2204935"/>
            <a:ext cx="4992813" cy="3445658"/>
          </a:xfrm>
          <a:prstGeom prst="rect">
            <a:avLst/>
          </a:prstGeom>
        </p:spPr>
      </p:pic>
      <p:pic>
        <p:nvPicPr>
          <p:cNvPr id="12" name="Picture 11">
            <a:extLst>
              <a:ext uri="{FF2B5EF4-FFF2-40B4-BE49-F238E27FC236}">
                <a16:creationId xmlns:a16="http://schemas.microsoft.com/office/drawing/2014/main" id="{83EB5BD8-653A-4A89-D7B5-745E24492804}"/>
              </a:ext>
            </a:extLst>
          </p:cNvPr>
          <p:cNvPicPr>
            <a:picLocks noChangeAspect="1"/>
          </p:cNvPicPr>
          <p:nvPr/>
        </p:nvPicPr>
        <p:blipFill>
          <a:blip r:embed="rId5"/>
          <a:stretch>
            <a:fillRect/>
          </a:stretch>
        </p:blipFill>
        <p:spPr>
          <a:xfrm>
            <a:off x="5733139" y="3704073"/>
            <a:ext cx="6282314" cy="2506697"/>
          </a:xfrm>
          <a:prstGeom prst="rect">
            <a:avLst/>
          </a:prstGeom>
        </p:spPr>
      </p:pic>
      <p:pic>
        <p:nvPicPr>
          <p:cNvPr id="4" name="Picture 3">
            <a:extLst>
              <a:ext uri="{FF2B5EF4-FFF2-40B4-BE49-F238E27FC236}">
                <a16:creationId xmlns:a16="http://schemas.microsoft.com/office/drawing/2014/main" id="{6E1CD45C-7112-3627-0151-4C21EF0EAD79}"/>
              </a:ext>
            </a:extLst>
          </p:cNvPr>
          <p:cNvPicPr>
            <a:picLocks noChangeAspect="1"/>
          </p:cNvPicPr>
          <p:nvPr/>
        </p:nvPicPr>
        <p:blipFill>
          <a:blip r:embed="rId6"/>
          <a:stretch>
            <a:fillRect/>
          </a:stretch>
        </p:blipFill>
        <p:spPr>
          <a:xfrm>
            <a:off x="6002711" y="1906761"/>
            <a:ext cx="5743170" cy="846515"/>
          </a:xfrm>
          <a:prstGeom prst="rect">
            <a:avLst/>
          </a:prstGeom>
        </p:spPr>
      </p:pic>
    </p:spTree>
    <p:extLst>
      <p:ext uri="{BB962C8B-B14F-4D97-AF65-F5344CB8AC3E}">
        <p14:creationId xmlns:p14="http://schemas.microsoft.com/office/powerpoint/2010/main" val="3195934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2478E-E4D8-4C90-913C-794A6C68BB3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595328B-BAC4-1E11-F0C2-3DE1453BF1ED}"/>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02CCFD8-DAD7-8EB1-514E-23C2D3E37319}"/>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C8CF22B-F365-B48E-B792-C0DA00BC30F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408977-F589-C4CD-6521-3A3CB402791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AA1B2C6D-D245-B22A-0F24-7E88AE5E1D4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E3F6FD0-DE44-A588-CD04-3DBC10EAADCD}"/>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BA8E490-8A44-F75A-F50F-27E4F7DBD2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FF87FB11-413F-1BA1-4C6D-C86433FE304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BE6900C-94A4-6079-34F3-7E68BF0023D3}"/>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Instantiating the AutoML Object</a:t>
            </a:r>
            <a:endParaRPr lang="en-GB" sz="1200" u="sng" dirty="0"/>
          </a:p>
        </p:txBody>
      </p:sp>
      <p:pic>
        <p:nvPicPr>
          <p:cNvPr id="6" name="Picture 5">
            <a:extLst>
              <a:ext uri="{FF2B5EF4-FFF2-40B4-BE49-F238E27FC236}">
                <a16:creationId xmlns:a16="http://schemas.microsoft.com/office/drawing/2014/main" id="{9D8D998E-86BE-12F5-702C-EDF77428112B}"/>
              </a:ext>
            </a:extLst>
          </p:cNvPr>
          <p:cNvPicPr>
            <a:picLocks noChangeAspect="1"/>
          </p:cNvPicPr>
          <p:nvPr/>
        </p:nvPicPr>
        <p:blipFill>
          <a:blip r:embed="rId4"/>
          <a:stretch>
            <a:fillRect/>
          </a:stretch>
        </p:blipFill>
        <p:spPr>
          <a:xfrm>
            <a:off x="5861358" y="1919175"/>
            <a:ext cx="5829105" cy="2870614"/>
          </a:xfrm>
          <a:prstGeom prst="rect">
            <a:avLst/>
          </a:prstGeom>
        </p:spPr>
      </p:pic>
      <p:pic>
        <p:nvPicPr>
          <p:cNvPr id="13" name="Picture 12">
            <a:extLst>
              <a:ext uri="{FF2B5EF4-FFF2-40B4-BE49-F238E27FC236}">
                <a16:creationId xmlns:a16="http://schemas.microsoft.com/office/drawing/2014/main" id="{32670487-D40C-012E-8399-D29759A90BB2}"/>
              </a:ext>
            </a:extLst>
          </p:cNvPr>
          <p:cNvPicPr>
            <a:picLocks noChangeAspect="1"/>
          </p:cNvPicPr>
          <p:nvPr/>
        </p:nvPicPr>
        <p:blipFill>
          <a:blip r:embed="rId5"/>
          <a:stretch>
            <a:fillRect/>
          </a:stretch>
        </p:blipFill>
        <p:spPr>
          <a:xfrm>
            <a:off x="5861358" y="5004104"/>
            <a:ext cx="5417922" cy="1183691"/>
          </a:xfrm>
          <a:prstGeom prst="rect">
            <a:avLst/>
          </a:prstGeom>
        </p:spPr>
      </p:pic>
      <p:pic>
        <p:nvPicPr>
          <p:cNvPr id="15" name="Picture 14">
            <a:extLst>
              <a:ext uri="{FF2B5EF4-FFF2-40B4-BE49-F238E27FC236}">
                <a16:creationId xmlns:a16="http://schemas.microsoft.com/office/drawing/2014/main" id="{510BBA91-CD52-1F01-9C06-71ACA4FA4C6E}"/>
              </a:ext>
            </a:extLst>
          </p:cNvPr>
          <p:cNvPicPr>
            <a:picLocks noChangeAspect="1"/>
          </p:cNvPicPr>
          <p:nvPr/>
        </p:nvPicPr>
        <p:blipFill>
          <a:blip r:embed="rId6"/>
          <a:stretch>
            <a:fillRect/>
          </a:stretch>
        </p:blipFill>
        <p:spPr>
          <a:xfrm>
            <a:off x="333231" y="2089424"/>
            <a:ext cx="5205007" cy="3335878"/>
          </a:xfrm>
          <a:prstGeom prst="rect">
            <a:avLst/>
          </a:prstGeom>
        </p:spPr>
      </p:pic>
    </p:spTree>
    <p:extLst>
      <p:ext uri="{BB962C8B-B14F-4D97-AF65-F5344CB8AC3E}">
        <p14:creationId xmlns:p14="http://schemas.microsoft.com/office/powerpoint/2010/main" val="30563261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BCD61-30C2-6E87-1913-B3E8366466BA}"/>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83D5E00-CE8E-04F2-007C-9A16186B2A1E}"/>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C955AD2-D0F1-9A7D-44D7-DA1AF9EDDA3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A5DDA7-A7D6-8145-C8B3-9A039EC4BDDC}"/>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FB06D22-5CAE-CDF6-452B-32133E298FB8}"/>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6CAE8EE0-C6FA-83A1-9CAB-706A0F8692A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D087D4A-42F9-7394-9C5C-3B04EF0664A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9215136-4FCA-1D5A-BB86-74C1E0DE0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472DAEF-76D6-EA37-BC2E-B4D08233F22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7C79F8E-7D4A-D230-B1F6-C46B7888129C}"/>
              </a:ext>
            </a:extLst>
          </p:cNvPr>
          <p:cNvSpPr txBox="1"/>
          <p:nvPr/>
        </p:nvSpPr>
        <p:spPr>
          <a:xfrm>
            <a:off x="333231" y="1084778"/>
            <a:ext cx="4645373" cy="1402179"/>
          </a:xfrm>
          <a:prstGeom prst="rect">
            <a:avLst/>
          </a:prstGeom>
          <a:noFill/>
        </p:spPr>
        <p:txBody>
          <a:bodyPr wrap="square" rtlCol="0">
            <a:spAutoFit/>
          </a:bodyPr>
          <a:lstStyle/>
          <a:p>
            <a:pPr>
              <a:lnSpc>
                <a:spcPct val="120000"/>
              </a:lnSpc>
            </a:pPr>
            <a:r>
              <a:rPr lang="en-GB" sz="2000" b="1" u="sng" dirty="0"/>
              <a:t>AutoML </a:t>
            </a:r>
          </a:p>
          <a:p>
            <a:pPr>
              <a:lnSpc>
                <a:spcPct val="120000"/>
              </a:lnSpc>
            </a:pPr>
            <a:r>
              <a:rPr lang="en-GB" sz="1600" u="sng" dirty="0"/>
              <a:t>Evaluation Metrics</a:t>
            </a:r>
          </a:p>
          <a:p>
            <a:pPr>
              <a:lnSpc>
                <a:spcPct val="120000"/>
              </a:lnSpc>
            </a:pPr>
            <a:endParaRPr lang="en-GB" sz="2000" b="1" u="sng" dirty="0"/>
          </a:p>
          <a:p>
            <a:pPr>
              <a:lnSpc>
                <a:spcPct val="120000"/>
              </a:lnSpc>
            </a:pPr>
            <a:endParaRPr lang="en-GB" sz="1600" u="sng" dirty="0"/>
          </a:p>
        </p:txBody>
      </p:sp>
      <p:pic>
        <p:nvPicPr>
          <p:cNvPr id="4" name="Picture 3">
            <a:extLst>
              <a:ext uri="{FF2B5EF4-FFF2-40B4-BE49-F238E27FC236}">
                <a16:creationId xmlns:a16="http://schemas.microsoft.com/office/drawing/2014/main" id="{DBDF2425-C29A-A154-B5B2-0EC5671A1C54}"/>
              </a:ext>
            </a:extLst>
          </p:cNvPr>
          <p:cNvPicPr>
            <a:picLocks noChangeAspect="1"/>
          </p:cNvPicPr>
          <p:nvPr/>
        </p:nvPicPr>
        <p:blipFill>
          <a:blip r:embed="rId4"/>
          <a:stretch>
            <a:fillRect/>
          </a:stretch>
        </p:blipFill>
        <p:spPr>
          <a:xfrm>
            <a:off x="333231" y="2108906"/>
            <a:ext cx="6039107" cy="3315148"/>
          </a:xfrm>
          <a:prstGeom prst="rect">
            <a:avLst/>
          </a:prstGeom>
        </p:spPr>
      </p:pic>
      <p:sp>
        <p:nvSpPr>
          <p:cNvPr id="7" name="TextBox 6">
            <a:extLst>
              <a:ext uri="{FF2B5EF4-FFF2-40B4-BE49-F238E27FC236}">
                <a16:creationId xmlns:a16="http://schemas.microsoft.com/office/drawing/2014/main" id="{E5299896-AD56-93EA-9630-4F07BF27530C}"/>
              </a:ext>
            </a:extLst>
          </p:cNvPr>
          <p:cNvSpPr txBox="1"/>
          <p:nvPr/>
        </p:nvSpPr>
        <p:spPr>
          <a:xfrm>
            <a:off x="322479" y="6127733"/>
            <a:ext cx="11547042" cy="369332"/>
          </a:xfrm>
          <a:prstGeom prst="rect">
            <a:avLst/>
          </a:prstGeom>
          <a:noFill/>
        </p:spPr>
        <p:txBody>
          <a:bodyPr wrap="square">
            <a:spAutoFit/>
          </a:bodyPr>
          <a:lstStyle/>
          <a:p>
            <a:r>
              <a:rPr lang="en-GB" dirty="0">
                <a:hlinkClick r:id="rId5"/>
              </a:rPr>
              <a:t>https://learn.microsoft.com/en-us/azure/machine-learning/how-to-understand-automated-ml?view=azureml-api-2</a:t>
            </a:r>
            <a:endParaRPr lang="en-GB" dirty="0"/>
          </a:p>
        </p:txBody>
      </p:sp>
      <p:sp>
        <p:nvSpPr>
          <p:cNvPr id="9" name="TextBox 8">
            <a:extLst>
              <a:ext uri="{FF2B5EF4-FFF2-40B4-BE49-F238E27FC236}">
                <a16:creationId xmlns:a16="http://schemas.microsoft.com/office/drawing/2014/main" id="{CABE4E0A-3E4D-B423-B030-557819A178B3}"/>
              </a:ext>
            </a:extLst>
          </p:cNvPr>
          <p:cNvSpPr txBox="1"/>
          <p:nvPr/>
        </p:nvSpPr>
        <p:spPr>
          <a:xfrm>
            <a:off x="333231" y="5773222"/>
            <a:ext cx="4473084" cy="369332"/>
          </a:xfrm>
          <a:prstGeom prst="rect">
            <a:avLst/>
          </a:prstGeom>
          <a:noFill/>
        </p:spPr>
        <p:txBody>
          <a:bodyPr wrap="none" rtlCol="0">
            <a:spAutoFit/>
          </a:bodyPr>
          <a:lstStyle/>
          <a:p>
            <a:r>
              <a:rPr lang="en-GB" b="1" dirty="0">
                <a:solidFill>
                  <a:srgbClr val="FF0000"/>
                </a:solidFill>
              </a:rPr>
              <a:t>Need to read up more on evaluation metrics:</a:t>
            </a:r>
          </a:p>
        </p:txBody>
      </p:sp>
    </p:spTree>
    <p:extLst>
      <p:ext uri="{BB962C8B-B14F-4D97-AF65-F5344CB8AC3E}">
        <p14:creationId xmlns:p14="http://schemas.microsoft.com/office/powerpoint/2010/main" val="1154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92C8DB-FE2A-AEB6-5A9D-A5C1034FA88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A33247C-AC70-B490-8DED-4CCFAC57CD0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918CDB52-D08C-786B-07BC-591EA5F7F82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2F3844B-DEB2-7794-7485-627250003E9A}"/>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51B8F798-986C-9E4E-775B-C706435EA849}"/>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4A582EE-ACEE-E58D-B01D-E46EC4804B3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B74A61-C8E0-B133-46A1-902FC984E72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D8358D85-10DE-B7C5-2CD4-8BA27D619C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BC36CBE-42EB-F3FA-FA19-BF21254F73B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1867231-514A-66DD-7ED1-595D7F8B02A2}"/>
              </a:ext>
            </a:extLst>
          </p:cNvPr>
          <p:cNvPicPr>
            <a:picLocks noChangeAspect="1"/>
          </p:cNvPicPr>
          <p:nvPr/>
        </p:nvPicPr>
        <p:blipFill>
          <a:blip r:embed="rId4"/>
          <a:stretch>
            <a:fillRect/>
          </a:stretch>
        </p:blipFill>
        <p:spPr>
          <a:xfrm>
            <a:off x="323314" y="2236291"/>
            <a:ext cx="5999055" cy="2089923"/>
          </a:xfrm>
          <a:prstGeom prst="rect">
            <a:avLst/>
          </a:prstGeom>
        </p:spPr>
      </p:pic>
      <p:sp>
        <p:nvSpPr>
          <p:cNvPr id="4" name="TextBox 3">
            <a:extLst>
              <a:ext uri="{FF2B5EF4-FFF2-40B4-BE49-F238E27FC236}">
                <a16:creationId xmlns:a16="http://schemas.microsoft.com/office/drawing/2014/main" id="{CEB2862F-FE74-8723-A1DB-824B6B764FA7}"/>
              </a:ext>
            </a:extLst>
          </p:cNvPr>
          <p:cNvSpPr txBox="1"/>
          <p:nvPr/>
        </p:nvSpPr>
        <p:spPr>
          <a:xfrm>
            <a:off x="321579" y="4605205"/>
            <a:ext cx="11777441" cy="2071977"/>
          </a:xfrm>
          <a:prstGeom prst="rect">
            <a:avLst/>
          </a:prstGeom>
          <a:noFill/>
        </p:spPr>
        <p:txBody>
          <a:bodyPr wrap="square" rtlCol="0">
            <a:spAutoFit/>
          </a:bodyPr>
          <a:lstStyle/>
          <a:p>
            <a:pPr>
              <a:lnSpc>
                <a:spcPct val="120000"/>
              </a:lnSpc>
            </a:pPr>
            <a:r>
              <a:rPr lang="en-GB" sz="1600" b="1" dirty="0"/>
              <a:t>Data Ingestion Pipelines</a:t>
            </a:r>
          </a:p>
          <a:p>
            <a:pPr marL="285750" indent="-285750">
              <a:lnSpc>
                <a:spcPct val="120000"/>
              </a:lnSpc>
              <a:buFontTx/>
              <a:buChar char="-"/>
            </a:pPr>
            <a:r>
              <a:rPr lang="en-GB" sz="1600" dirty="0"/>
              <a:t>Azure Synapse: </a:t>
            </a:r>
            <a:r>
              <a:rPr lang="en-US" sz="1600" dirty="0"/>
              <a:t>With Azure Synapse Pipelines you can create and schedule data ingestion pipelines</a:t>
            </a:r>
            <a:endParaRPr lang="en-GB" sz="1600" dirty="0"/>
          </a:p>
          <a:p>
            <a:pPr marL="285750" indent="-285750">
              <a:lnSpc>
                <a:spcPct val="120000"/>
              </a:lnSpc>
              <a:buFontTx/>
              <a:buChar char="-"/>
            </a:pPr>
            <a:r>
              <a:rPr lang="en-GB" sz="1600" dirty="0"/>
              <a:t>Azure Databricks: More of a managed service than synapse but very similar.</a:t>
            </a:r>
          </a:p>
          <a:p>
            <a:pPr marL="285750" indent="-285750">
              <a:lnSpc>
                <a:spcPct val="120000"/>
              </a:lnSpc>
              <a:buFontTx/>
              <a:buChar char="-"/>
            </a:pPr>
            <a:r>
              <a:rPr lang="en-GB" sz="1600" dirty="0"/>
              <a:t>Azure Machine Learning: </a:t>
            </a:r>
            <a:r>
              <a:rPr lang="en-US" sz="1600" dirty="0"/>
              <a:t>Though Azure Machine Learning pipelines are commonly used to train machine learning models, you could also use it to extract, transform, and store the data in preparation for training a machine learning model. </a:t>
            </a:r>
            <a:endParaRPr lang="en-GB" sz="1600" dirty="0"/>
          </a:p>
          <a:p>
            <a:pPr marL="285750" indent="-285750">
              <a:lnSpc>
                <a:spcPct val="120000"/>
              </a:lnSpc>
              <a:buFontTx/>
              <a:buChar char="-"/>
            </a:pPr>
            <a:endParaRPr lang="en-GB" sz="1600" b="1" dirty="0"/>
          </a:p>
          <a:p>
            <a:pPr>
              <a:lnSpc>
                <a:spcPct val="120000"/>
              </a:lnSpc>
            </a:pPr>
            <a:endParaRPr lang="en-GB" sz="1200" dirty="0"/>
          </a:p>
        </p:txBody>
      </p:sp>
      <p:sp>
        <p:nvSpPr>
          <p:cNvPr id="7" name="TextBox 6">
            <a:extLst>
              <a:ext uri="{FF2B5EF4-FFF2-40B4-BE49-F238E27FC236}">
                <a16:creationId xmlns:a16="http://schemas.microsoft.com/office/drawing/2014/main" id="{29A0F95B-2DC3-C3BD-BF7E-0432C79D839B}"/>
              </a:ext>
            </a:extLst>
          </p:cNvPr>
          <p:cNvSpPr txBox="1"/>
          <p:nvPr/>
        </p:nvSpPr>
        <p:spPr>
          <a:xfrm>
            <a:off x="6210300" y="6474803"/>
            <a:ext cx="6096000" cy="276999"/>
          </a:xfrm>
          <a:prstGeom prst="rect">
            <a:avLst/>
          </a:prstGeom>
          <a:noFill/>
        </p:spPr>
        <p:txBody>
          <a:bodyPr wrap="square">
            <a:spAutoFit/>
          </a:bodyPr>
          <a:lstStyle/>
          <a:p>
            <a:r>
              <a:rPr lang="en-GB" sz="1200" dirty="0">
                <a:hlinkClick r:id="rId5"/>
              </a:rPr>
              <a:t>https://learn.microsoft.com/en-us/data-engineering/playbook/articles/databricks-vs-synapse</a:t>
            </a:r>
            <a:endParaRPr lang="en-GB" sz="1200" dirty="0"/>
          </a:p>
        </p:txBody>
      </p:sp>
      <p:sp>
        <p:nvSpPr>
          <p:cNvPr id="14" name="Rectangle 13">
            <a:extLst>
              <a:ext uri="{FF2B5EF4-FFF2-40B4-BE49-F238E27FC236}">
                <a16:creationId xmlns:a16="http://schemas.microsoft.com/office/drawing/2014/main" id="{BC331EF1-E7D2-0B14-63D8-8A3D0099216F}"/>
              </a:ext>
            </a:extLst>
          </p:cNvPr>
          <p:cNvSpPr/>
          <p:nvPr/>
        </p:nvSpPr>
        <p:spPr>
          <a:xfrm>
            <a:off x="205740" y="2070560"/>
            <a:ext cx="6116629" cy="2335761"/>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BAB13735-F3C4-9437-FDDA-DBD959061DE4}"/>
              </a:ext>
            </a:extLst>
          </p:cNvPr>
          <p:cNvSpPr/>
          <p:nvPr/>
        </p:nvSpPr>
        <p:spPr>
          <a:xfrm>
            <a:off x="6463323" y="1173346"/>
            <a:ext cx="5522937" cy="3500254"/>
          </a:xfrm>
          <a:prstGeom prst="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69BF7A6B-0DBB-5F2A-074C-F758263BCFCE}"/>
              </a:ext>
            </a:extLst>
          </p:cNvPr>
          <p:cNvPicPr>
            <a:picLocks noChangeAspect="1"/>
          </p:cNvPicPr>
          <p:nvPr/>
        </p:nvPicPr>
        <p:blipFill>
          <a:blip r:embed="rId6"/>
          <a:stretch>
            <a:fillRect/>
          </a:stretch>
        </p:blipFill>
        <p:spPr>
          <a:xfrm>
            <a:off x="6580555" y="1292185"/>
            <a:ext cx="5299105" cy="3292010"/>
          </a:xfrm>
          <a:prstGeom prst="rect">
            <a:avLst/>
          </a:prstGeom>
        </p:spPr>
      </p:pic>
      <p:sp>
        <p:nvSpPr>
          <p:cNvPr id="22" name="TextBox 21">
            <a:extLst>
              <a:ext uri="{FF2B5EF4-FFF2-40B4-BE49-F238E27FC236}">
                <a16:creationId xmlns:a16="http://schemas.microsoft.com/office/drawing/2014/main" id="{6B0F66DA-47C6-9B3F-5A8E-DACAA49A5777}"/>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Data Storage &amp; Ingestion Approaches</a:t>
            </a:r>
          </a:p>
          <a:p>
            <a:pPr>
              <a:lnSpc>
                <a:spcPct val="120000"/>
              </a:lnSpc>
            </a:pPr>
            <a:endParaRPr lang="en-GB" sz="1600" u="sng" dirty="0"/>
          </a:p>
        </p:txBody>
      </p:sp>
    </p:spTree>
    <p:extLst>
      <p:ext uri="{BB962C8B-B14F-4D97-AF65-F5344CB8AC3E}">
        <p14:creationId xmlns:p14="http://schemas.microsoft.com/office/powerpoint/2010/main" val="1181179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D9123-118F-436C-17CE-55DFB067B8C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90A3593-5A5A-022F-59A1-FF44A7C125F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CCAD005D-07F4-196D-E25B-CBB1C4BFEE2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A034EE6-5F44-8C8A-84F3-B6EEE2A5D16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D9C5465-1018-1D24-75E2-240A6FBF08A2}"/>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4A88ECA8-3BDB-6E53-BBB4-F4A4323281B7}"/>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5501DE6-729C-6B62-3962-BA9A89532CD6}"/>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DAEC49E-D4F6-9BCB-0EE0-49B93FBC8F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F55AC3F-52DC-73B8-CDDF-C39CC49482A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143D73F-E8DA-647B-05D6-9038D6F7BFB6}"/>
              </a:ext>
            </a:extLst>
          </p:cNvPr>
          <p:cNvSpPr txBox="1"/>
          <p:nvPr/>
        </p:nvSpPr>
        <p:spPr>
          <a:xfrm>
            <a:off x="333231" y="1084778"/>
            <a:ext cx="4645373" cy="737381"/>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600" u="sng" dirty="0"/>
              <a:t>Modifying Classification Object &amp; Submitting the Job </a:t>
            </a:r>
            <a:endParaRPr lang="en-GB" sz="1200" u="sng" dirty="0"/>
          </a:p>
        </p:txBody>
      </p:sp>
      <p:pic>
        <p:nvPicPr>
          <p:cNvPr id="6" name="Picture 5">
            <a:extLst>
              <a:ext uri="{FF2B5EF4-FFF2-40B4-BE49-F238E27FC236}">
                <a16:creationId xmlns:a16="http://schemas.microsoft.com/office/drawing/2014/main" id="{B95996F3-3537-7113-7013-6A41F47B0935}"/>
              </a:ext>
            </a:extLst>
          </p:cNvPr>
          <p:cNvPicPr>
            <a:picLocks noChangeAspect="1"/>
          </p:cNvPicPr>
          <p:nvPr/>
        </p:nvPicPr>
        <p:blipFill>
          <a:blip r:embed="rId4"/>
          <a:stretch>
            <a:fillRect/>
          </a:stretch>
        </p:blipFill>
        <p:spPr>
          <a:xfrm>
            <a:off x="282288" y="2274786"/>
            <a:ext cx="6116060" cy="4024713"/>
          </a:xfrm>
          <a:prstGeom prst="rect">
            <a:avLst/>
          </a:prstGeom>
        </p:spPr>
      </p:pic>
      <p:pic>
        <p:nvPicPr>
          <p:cNvPr id="13" name="Picture 12">
            <a:extLst>
              <a:ext uri="{FF2B5EF4-FFF2-40B4-BE49-F238E27FC236}">
                <a16:creationId xmlns:a16="http://schemas.microsoft.com/office/drawing/2014/main" id="{6BC5C1B0-3651-A902-8B0A-DF5DA4E56E88}"/>
              </a:ext>
            </a:extLst>
          </p:cNvPr>
          <p:cNvPicPr>
            <a:picLocks noChangeAspect="1"/>
          </p:cNvPicPr>
          <p:nvPr/>
        </p:nvPicPr>
        <p:blipFill>
          <a:blip r:embed="rId5"/>
          <a:stretch>
            <a:fillRect/>
          </a:stretch>
        </p:blipFill>
        <p:spPr>
          <a:xfrm>
            <a:off x="6733627" y="2595311"/>
            <a:ext cx="5176085" cy="2552097"/>
          </a:xfrm>
          <a:prstGeom prst="rect">
            <a:avLst/>
          </a:prstGeom>
        </p:spPr>
      </p:pic>
    </p:spTree>
    <p:extLst>
      <p:ext uri="{BB962C8B-B14F-4D97-AF65-F5344CB8AC3E}">
        <p14:creationId xmlns:p14="http://schemas.microsoft.com/office/powerpoint/2010/main" val="11413794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38209-0778-507C-DD22-97F6EA2C367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10A6596-C92B-6927-A521-D0DBD807CDBB}"/>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FBB469A1-2627-6810-2422-8259A2FF27B0}"/>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B040B1F-B182-B8A0-CA22-9389CC79865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99A700-4D77-F48A-ABF7-D03311985B4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60281C55-13E2-43FE-05E0-C71FFE5D0A2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4D09EF3-0B8B-C702-85E3-4C2687E0A3C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F65D96EE-D3E6-201F-4AE0-ACD03029B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1384176B-755A-2115-24BF-DC024236C94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E720ED0-1DDA-5AB7-E921-012D77CE7430}"/>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400" u="sng" dirty="0"/>
              <a:t>Model Evaluation </a:t>
            </a:r>
            <a:endParaRPr lang="en-GB" sz="1100" u="sng" dirty="0"/>
          </a:p>
        </p:txBody>
      </p:sp>
      <p:pic>
        <p:nvPicPr>
          <p:cNvPr id="6" name="Picture 5">
            <a:extLst>
              <a:ext uri="{FF2B5EF4-FFF2-40B4-BE49-F238E27FC236}">
                <a16:creationId xmlns:a16="http://schemas.microsoft.com/office/drawing/2014/main" id="{DD34FB9B-E2E6-4D5D-FBDC-0F56E3B8E8DD}"/>
              </a:ext>
            </a:extLst>
          </p:cNvPr>
          <p:cNvPicPr>
            <a:picLocks noChangeAspect="1"/>
          </p:cNvPicPr>
          <p:nvPr/>
        </p:nvPicPr>
        <p:blipFill>
          <a:blip r:embed="rId4"/>
          <a:stretch>
            <a:fillRect/>
          </a:stretch>
        </p:blipFill>
        <p:spPr>
          <a:xfrm>
            <a:off x="333231" y="2329509"/>
            <a:ext cx="5175460" cy="2554220"/>
          </a:xfrm>
          <a:prstGeom prst="rect">
            <a:avLst/>
          </a:prstGeom>
        </p:spPr>
      </p:pic>
      <p:pic>
        <p:nvPicPr>
          <p:cNvPr id="9" name="Picture 8">
            <a:extLst>
              <a:ext uri="{FF2B5EF4-FFF2-40B4-BE49-F238E27FC236}">
                <a16:creationId xmlns:a16="http://schemas.microsoft.com/office/drawing/2014/main" id="{B9599920-E4C9-8CE9-65BE-A30C3857A551}"/>
              </a:ext>
            </a:extLst>
          </p:cNvPr>
          <p:cNvPicPr>
            <a:picLocks noChangeAspect="1"/>
          </p:cNvPicPr>
          <p:nvPr/>
        </p:nvPicPr>
        <p:blipFill>
          <a:blip r:embed="rId5"/>
          <a:stretch>
            <a:fillRect/>
          </a:stretch>
        </p:blipFill>
        <p:spPr>
          <a:xfrm>
            <a:off x="5825835" y="1971377"/>
            <a:ext cx="6009868" cy="3370788"/>
          </a:xfrm>
          <a:prstGeom prst="rect">
            <a:avLst/>
          </a:prstGeom>
        </p:spPr>
      </p:pic>
    </p:spTree>
    <p:extLst>
      <p:ext uri="{BB962C8B-B14F-4D97-AF65-F5344CB8AC3E}">
        <p14:creationId xmlns:p14="http://schemas.microsoft.com/office/powerpoint/2010/main" val="3911505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E11DE-E260-856D-2F0D-94A1BE97BEE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4E18CD3-789B-B2C9-E4D4-30F8B04239D7}"/>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851B0B14-C1C5-4375-9C35-AAE639A36BA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1E70806-316A-B5B8-402C-CBEAFF444F25}"/>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Experiment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0D5CA0A-8055-AC45-85EA-41CCA79A0BBC}"/>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30/10/24 </a:t>
              </a:r>
            </a:p>
          </p:txBody>
        </p:sp>
        <p:cxnSp>
          <p:nvCxnSpPr>
            <p:cNvPr id="11" name="Straight Connector 10">
              <a:extLst>
                <a:ext uri="{FF2B5EF4-FFF2-40B4-BE49-F238E27FC236}">
                  <a16:creationId xmlns:a16="http://schemas.microsoft.com/office/drawing/2014/main" id="{593A45AB-E891-8974-C3A5-48975694885C}"/>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01BE53-62FA-994C-DBD2-E4D06563D7B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6142052A-3975-EA66-8B88-4C045B00A1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A8F4653-5428-0157-C105-10C78407347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2F1F6F82-08FC-64E5-5F7E-4CE31DF65528}"/>
              </a:ext>
            </a:extLst>
          </p:cNvPr>
          <p:cNvSpPr txBox="1"/>
          <p:nvPr/>
        </p:nvSpPr>
        <p:spPr>
          <a:xfrm>
            <a:off x="333231" y="1084778"/>
            <a:ext cx="4645373" cy="702949"/>
          </a:xfrm>
          <a:prstGeom prst="rect">
            <a:avLst/>
          </a:prstGeom>
          <a:noFill/>
        </p:spPr>
        <p:txBody>
          <a:bodyPr wrap="square" rtlCol="0">
            <a:spAutoFit/>
          </a:bodyPr>
          <a:lstStyle/>
          <a:p>
            <a:pPr>
              <a:lnSpc>
                <a:spcPct val="120000"/>
              </a:lnSpc>
            </a:pPr>
            <a:r>
              <a:rPr lang="en-GB" sz="2000" b="1" u="sng" dirty="0"/>
              <a:t>AutoML</a:t>
            </a:r>
          </a:p>
          <a:p>
            <a:pPr>
              <a:lnSpc>
                <a:spcPct val="120000"/>
              </a:lnSpc>
            </a:pPr>
            <a:r>
              <a:rPr lang="en-GB" sz="1400" u="sng" dirty="0"/>
              <a:t>Model Evaluation </a:t>
            </a:r>
            <a:endParaRPr lang="en-GB" sz="1100" u="sng" dirty="0"/>
          </a:p>
        </p:txBody>
      </p:sp>
      <p:pic>
        <p:nvPicPr>
          <p:cNvPr id="6" name="Picture 5">
            <a:extLst>
              <a:ext uri="{FF2B5EF4-FFF2-40B4-BE49-F238E27FC236}">
                <a16:creationId xmlns:a16="http://schemas.microsoft.com/office/drawing/2014/main" id="{9252A6DA-277B-3709-F520-E05FB7F492A6}"/>
              </a:ext>
            </a:extLst>
          </p:cNvPr>
          <p:cNvPicPr>
            <a:picLocks noChangeAspect="1"/>
          </p:cNvPicPr>
          <p:nvPr/>
        </p:nvPicPr>
        <p:blipFill>
          <a:blip r:embed="rId4"/>
          <a:stretch>
            <a:fillRect/>
          </a:stretch>
        </p:blipFill>
        <p:spPr>
          <a:xfrm>
            <a:off x="356297" y="1971377"/>
            <a:ext cx="4513083" cy="2227320"/>
          </a:xfrm>
          <a:prstGeom prst="rect">
            <a:avLst/>
          </a:prstGeom>
        </p:spPr>
      </p:pic>
      <p:pic>
        <p:nvPicPr>
          <p:cNvPr id="9" name="Picture 8">
            <a:extLst>
              <a:ext uri="{FF2B5EF4-FFF2-40B4-BE49-F238E27FC236}">
                <a16:creationId xmlns:a16="http://schemas.microsoft.com/office/drawing/2014/main" id="{5D0A43A3-CBD3-7DF4-AFB5-48924C60B60E}"/>
              </a:ext>
            </a:extLst>
          </p:cNvPr>
          <p:cNvPicPr>
            <a:picLocks noChangeAspect="1"/>
          </p:cNvPicPr>
          <p:nvPr/>
        </p:nvPicPr>
        <p:blipFill>
          <a:blip r:embed="rId5"/>
          <a:stretch>
            <a:fillRect/>
          </a:stretch>
        </p:blipFill>
        <p:spPr>
          <a:xfrm>
            <a:off x="5680595" y="1243336"/>
            <a:ext cx="6009868" cy="3370788"/>
          </a:xfrm>
          <a:prstGeom prst="rect">
            <a:avLst/>
          </a:prstGeom>
        </p:spPr>
      </p:pic>
      <p:pic>
        <p:nvPicPr>
          <p:cNvPr id="4" name="Picture 3">
            <a:extLst>
              <a:ext uri="{FF2B5EF4-FFF2-40B4-BE49-F238E27FC236}">
                <a16:creationId xmlns:a16="http://schemas.microsoft.com/office/drawing/2014/main" id="{ECBB26B3-2242-B346-1C9F-B0E6976CB15F}"/>
              </a:ext>
            </a:extLst>
          </p:cNvPr>
          <p:cNvPicPr>
            <a:picLocks noChangeAspect="1"/>
          </p:cNvPicPr>
          <p:nvPr/>
        </p:nvPicPr>
        <p:blipFill>
          <a:blip r:embed="rId6"/>
          <a:stretch>
            <a:fillRect/>
          </a:stretch>
        </p:blipFill>
        <p:spPr>
          <a:xfrm>
            <a:off x="1263060" y="4382347"/>
            <a:ext cx="4066540" cy="2241445"/>
          </a:xfrm>
          <a:prstGeom prst="rect">
            <a:avLst/>
          </a:prstGeom>
        </p:spPr>
      </p:pic>
    </p:spTree>
    <p:extLst>
      <p:ext uri="{BB962C8B-B14F-4D97-AF65-F5344CB8AC3E}">
        <p14:creationId xmlns:p14="http://schemas.microsoft.com/office/powerpoint/2010/main" val="750056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E7C75A-C80E-CE8B-8577-456909BF3285}"/>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81E82BBF-D0D1-3231-F41A-7C20A6B8C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3F9EF396-EB1D-E17B-8099-2DA776459C0B}"/>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74AB99E-0EA6-89FC-D226-865E2A8943E5}"/>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5881971-B924-BBB7-ED9D-022FAAC92A5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https://learn.microsoft.com/en-us/training/paths/use-azure-machine-learning-pipelines-for-automation/</a:t>
            </a:r>
            <a:endParaRPr lang="en-GB" dirty="0"/>
          </a:p>
          <a:p>
            <a:endParaRPr lang="en-GB" dirty="0"/>
          </a:p>
        </p:txBody>
      </p:sp>
      <p:sp>
        <p:nvSpPr>
          <p:cNvPr id="2" name="TextBox 1">
            <a:extLst>
              <a:ext uri="{FF2B5EF4-FFF2-40B4-BE49-F238E27FC236}">
                <a16:creationId xmlns:a16="http://schemas.microsoft.com/office/drawing/2014/main" id="{2190682A-B94A-6C49-ABE3-B02BF759479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04244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31ECC-49F4-D232-07F4-493F22D9309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93CF85C6-AF02-C8F0-5AD6-610159BF5FF1}"/>
              </a:ext>
            </a:extLst>
          </p:cNvPr>
          <p:cNvGrpSpPr/>
          <p:nvPr/>
        </p:nvGrpSpPr>
        <p:grpSpPr>
          <a:xfrm>
            <a:off x="99755" y="83129"/>
            <a:ext cx="11953701" cy="1021019"/>
            <a:chOff x="99755" y="83129"/>
            <a:chExt cx="11953701" cy="1021019"/>
          </a:xfrm>
        </p:grpSpPr>
        <p:cxnSp>
          <p:nvCxnSpPr>
            <p:cNvPr id="5" name="Straight Connector 4">
              <a:extLst>
                <a:ext uri="{FF2B5EF4-FFF2-40B4-BE49-F238E27FC236}">
                  <a16:creationId xmlns:a16="http://schemas.microsoft.com/office/drawing/2014/main" id="{04673E84-6F23-E3F9-21E5-6AF8A12CEB0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B0C8F25-BF41-30A8-5B21-A7D47795E5C5}"/>
                </a:ext>
              </a:extLst>
            </p:cNvPr>
            <p:cNvSpPr txBox="1"/>
            <p:nvPr/>
          </p:nvSpPr>
          <p:spPr>
            <a:xfrm>
              <a:off x="4372493" y="180818"/>
              <a:ext cx="4989025"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 model training with Azure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626BA5B7-C2DA-6B1D-86CB-790B7884AFA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8F0753E3-DCBF-4DA1-3034-C6093DEAEFCF}"/>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51AE53-741B-F3FA-1D21-2B0CCCE4C175}"/>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C7460E8-DFBE-EBC2-251B-D3740045C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01538FF-CF77-2B40-171F-A46C1C02764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70959577-6EDE-6EF9-358C-3CEDA315F82C}"/>
              </a:ext>
            </a:extLst>
          </p:cNvPr>
          <p:cNvSpPr txBox="1"/>
          <p:nvPr/>
        </p:nvSpPr>
        <p:spPr>
          <a:xfrm>
            <a:off x="207279" y="1232962"/>
            <a:ext cx="11777441" cy="666016"/>
          </a:xfrm>
          <a:prstGeom prst="rect">
            <a:avLst/>
          </a:prstGeom>
          <a:noFill/>
        </p:spPr>
        <p:txBody>
          <a:bodyPr wrap="square" rtlCol="0">
            <a:spAutoFit/>
          </a:bodyPr>
          <a:lstStyle/>
          <a:p>
            <a:pPr>
              <a:lnSpc>
                <a:spcPct val="120000"/>
              </a:lnSpc>
            </a:pPr>
            <a:r>
              <a:rPr lang="en-GB" b="1" dirty="0">
                <a:latin typeface="+mj-lt"/>
              </a:rPr>
              <a:t>Text</a:t>
            </a:r>
          </a:p>
          <a:p>
            <a:pPr>
              <a:lnSpc>
                <a:spcPct val="120000"/>
              </a:lnSpc>
            </a:pPr>
            <a:endParaRPr lang="en-GB" sz="1400" dirty="0">
              <a:latin typeface="+mj-lt"/>
            </a:endParaRPr>
          </a:p>
        </p:txBody>
      </p:sp>
    </p:spTree>
    <p:extLst>
      <p:ext uri="{BB962C8B-B14F-4D97-AF65-F5344CB8AC3E}">
        <p14:creationId xmlns:p14="http://schemas.microsoft.com/office/powerpoint/2010/main" val="2736964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F273E-3ACE-B358-827C-2394B46FE857}"/>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BF6404AC-A34E-FC55-4748-FF0803387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D97B247B-C60E-195E-1A1D-B3AF0614CE6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A4B340-8934-8433-F89E-1E37B55AE67C}"/>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04E4F720-E0C3-488C-0F0D-C0430732E24B}"/>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https://learn.microsoft.com/en-us/training/paths/manage-review-models-azure-machine-learning/</a:t>
            </a:r>
            <a:endParaRPr lang="en-GB" dirty="0"/>
          </a:p>
          <a:p>
            <a:endParaRPr lang="en-GB" dirty="0"/>
          </a:p>
        </p:txBody>
      </p:sp>
      <p:sp>
        <p:nvSpPr>
          <p:cNvPr id="2" name="TextBox 1">
            <a:extLst>
              <a:ext uri="{FF2B5EF4-FFF2-40B4-BE49-F238E27FC236}">
                <a16:creationId xmlns:a16="http://schemas.microsoft.com/office/drawing/2014/main" id="{8067FE73-9CC7-A317-B32E-94A527FF66D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415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FE7FB-EDC5-8718-290B-071F2A23477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F777CA44-D8C1-9A8E-F31F-A35AB74F0A6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023B1A6-DC80-E346-9DC3-6D232F5B1BB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090681F-CF10-91C7-3D46-50376F9053E7}"/>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Manage and review models in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5F454A7-9BDC-CCE8-3528-FF51ABB6B19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F6898F6F-A2B0-E6CF-C961-DBF0DF192D45}"/>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7CAD6B0-40F6-8129-E230-2E4908063987}"/>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D6D7BFB-9836-81FD-9CB9-A5DA99CCBD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FF5DCA1-C19C-4D2F-CC49-0DDA2DA1BAB4}"/>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F5BC282-614D-FD1B-023A-875A3D1A1C14}"/>
              </a:ext>
            </a:extLst>
          </p:cNvPr>
          <p:cNvSpPr txBox="1"/>
          <p:nvPr/>
        </p:nvSpPr>
        <p:spPr>
          <a:xfrm>
            <a:off x="207279" y="1232962"/>
            <a:ext cx="11777441" cy="666016"/>
          </a:xfrm>
          <a:prstGeom prst="rect">
            <a:avLst/>
          </a:prstGeom>
          <a:noFill/>
        </p:spPr>
        <p:txBody>
          <a:bodyPr wrap="square" rtlCol="0">
            <a:spAutoFit/>
          </a:bodyPr>
          <a:lstStyle/>
          <a:p>
            <a:pPr>
              <a:lnSpc>
                <a:spcPct val="120000"/>
              </a:lnSpc>
            </a:pPr>
            <a:r>
              <a:rPr lang="en-GB" b="1" dirty="0">
                <a:latin typeface="+mj-lt"/>
              </a:rPr>
              <a:t>Text</a:t>
            </a:r>
          </a:p>
          <a:p>
            <a:pPr>
              <a:lnSpc>
                <a:spcPct val="120000"/>
              </a:lnSpc>
            </a:pPr>
            <a:endParaRPr lang="en-GB" sz="1400" dirty="0">
              <a:latin typeface="+mj-lt"/>
            </a:endParaRPr>
          </a:p>
        </p:txBody>
      </p:sp>
    </p:spTree>
    <p:extLst>
      <p:ext uri="{BB962C8B-B14F-4D97-AF65-F5344CB8AC3E}">
        <p14:creationId xmlns:p14="http://schemas.microsoft.com/office/powerpoint/2010/main" val="18017612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3730CC-F73A-49A2-91D2-3E9253B85C5F}"/>
            </a:ext>
          </a:extLst>
        </p:cNvPr>
        <p:cNvGrpSpPr/>
        <p:nvPr/>
      </p:nvGrpSpPr>
      <p:grpSpPr>
        <a:xfrm>
          <a:off x="0" y="0"/>
          <a:ext cx="0" cy="0"/>
          <a:chOff x="0" y="0"/>
          <a:chExt cx="0" cy="0"/>
        </a:xfrm>
      </p:grpSpPr>
      <p:pic>
        <p:nvPicPr>
          <p:cNvPr id="7" name="Picture 2">
            <a:extLst>
              <a:ext uri="{FF2B5EF4-FFF2-40B4-BE49-F238E27FC236}">
                <a16:creationId xmlns:a16="http://schemas.microsoft.com/office/drawing/2014/main" id="{294EA3FC-0E84-6378-AF11-8C1C70AC33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4010D41E-38B6-CB39-5FF4-0EDB068FB60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357B90-5CA2-60D3-9BFC-CED265BD21F9}"/>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A6151D4-25B9-0271-5CCB-A2FDBB2B9A9F}"/>
              </a:ext>
            </a:extLst>
          </p:cNvPr>
          <p:cNvSpPr txBox="1"/>
          <p:nvPr/>
        </p:nvSpPr>
        <p:spPr>
          <a:xfrm>
            <a:off x="144770" y="1074403"/>
            <a:ext cx="11208206" cy="646331"/>
          </a:xfrm>
          <a:prstGeom prst="rect">
            <a:avLst/>
          </a:prstGeom>
          <a:noFill/>
        </p:spPr>
        <p:txBody>
          <a:bodyPr wrap="square">
            <a:spAutoFit/>
          </a:bodyPr>
          <a:lstStyle/>
          <a:p>
            <a:r>
              <a:rPr lang="en-GB" dirty="0">
                <a:hlinkClick r:id="rId4"/>
              </a:rPr>
              <a:t>https://learn.microsoft.com/en-us/training/paths/deploy-consume-models-azure-machine-learning/</a:t>
            </a:r>
            <a:endParaRPr lang="en-GB" dirty="0"/>
          </a:p>
          <a:p>
            <a:endParaRPr lang="en-GB" dirty="0"/>
          </a:p>
        </p:txBody>
      </p:sp>
      <p:sp>
        <p:nvSpPr>
          <p:cNvPr id="2" name="TextBox 1">
            <a:extLst>
              <a:ext uri="{FF2B5EF4-FFF2-40B4-BE49-F238E27FC236}">
                <a16:creationId xmlns:a16="http://schemas.microsoft.com/office/drawing/2014/main" id="{EA9CEF5C-B839-0F85-F273-A93643CE484B}"/>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337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0D685-767C-D2F1-F556-17938636A2A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6DDB540-750C-C561-8CB0-00C3B2A9FA9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E63934B9-3330-1FA1-1157-51DFE1CA6296}"/>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A66EEBB-A148-10B0-FEF6-0B8109FF90B0}"/>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Deploy and consume models with Azure Machine Learning</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1694283-F6A0-6F4B-C8FB-F1718DDA1695}"/>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8A6B1D8-6C87-194D-39C5-8CC76F97CE20}"/>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F298B8-306F-0A5D-17AD-ED7EF561C4B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375421F7-5D84-20B0-14F5-A479ABD49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0818E54-0BBE-5FDB-883D-EC73C5B39022}"/>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D0D35B6-7BD2-1631-DFB7-D5CD6B2FDA77}"/>
              </a:ext>
            </a:extLst>
          </p:cNvPr>
          <p:cNvSpPr txBox="1"/>
          <p:nvPr/>
        </p:nvSpPr>
        <p:spPr>
          <a:xfrm>
            <a:off x="207279" y="1232962"/>
            <a:ext cx="11777441" cy="666016"/>
          </a:xfrm>
          <a:prstGeom prst="rect">
            <a:avLst/>
          </a:prstGeom>
          <a:noFill/>
        </p:spPr>
        <p:txBody>
          <a:bodyPr wrap="square" rtlCol="0">
            <a:spAutoFit/>
          </a:bodyPr>
          <a:lstStyle/>
          <a:p>
            <a:pPr>
              <a:lnSpc>
                <a:spcPct val="120000"/>
              </a:lnSpc>
            </a:pPr>
            <a:r>
              <a:rPr lang="en-GB" b="1" dirty="0">
                <a:latin typeface="+mj-lt"/>
              </a:rPr>
              <a:t>Text</a:t>
            </a:r>
          </a:p>
          <a:p>
            <a:pPr>
              <a:lnSpc>
                <a:spcPct val="120000"/>
              </a:lnSpc>
            </a:pPr>
            <a:endParaRPr lang="en-GB" sz="1400" dirty="0">
              <a:latin typeface="+mj-lt"/>
            </a:endParaRPr>
          </a:p>
        </p:txBody>
      </p:sp>
    </p:spTree>
    <p:extLst>
      <p:ext uri="{BB962C8B-B14F-4D97-AF65-F5344CB8AC3E}">
        <p14:creationId xmlns:p14="http://schemas.microsoft.com/office/powerpoint/2010/main" val="2701100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8BED4-514E-6AB5-26BA-B86971E7D42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6173DF6-3F73-96C9-BD3B-1499D4E3F0DF}"/>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D2E12C11-ADD7-73DB-6030-AB499A00B1A3}"/>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DA30C58-5EE0-EC28-6A01-97B6C5149D8D}"/>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4DAE47B-4FDE-58C2-E816-A41603930B2E}"/>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C7BE01FF-7C77-F8DF-F398-6CB19BD79FC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26CBE13-A6F2-B6F5-943D-C0A8F5F1979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504C977-6622-B61C-D807-F8F623461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CCECB7E-2178-1581-5623-E4582F68FFCA}"/>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2EE793A-D3B7-430D-A2E4-DCE28C2052C8}"/>
              </a:ext>
            </a:extLst>
          </p:cNvPr>
          <p:cNvPicPr>
            <a:picLocks noChangeAspect="1"/>
          </p:cNvPicPr>
          <p:nvPr/>
        </p:nvPicPr>
        <p:blipFill>
          <a:blip r:embed="rId4"/>
          <a:stretch>
            <a:fillRect/>
          </a:stretch>
        </p:blipFill>
        <p:spPr>
          <a:xfrm>
            <a:off x="144770" y="1978661"/>
            <a:ext cx="5975768" cy="3661515"/>
          </a:xfrm>
          <a:prstGeom prst="rect">
            <a:avLst/>
          </a:prstGeom>
        </p:spPr>
      </p:pic>
      <p:pic>
        <p:nvPicPr>
          <p:cNvPr id="12" name="Picture 11">
            <a:extLst>
              <a:ext uri="{FF2B5EF4-FFF2-40B4-BE49-F238E27FC236}">
                <a16:creationId xmlns:a16="http://schemas.microsoft.com/office/drawing/2014/main" id="{1B1585FC-9091-0200-A35A-071E6A9AB77F}"/>
              </a:ext>
            </a:extLst>
          </p:cNvPr>
          <p:cNvPicPr>
            <a:picLocks noChangeAspect="1"/>
          </p:cNvPicPr>
          <p:nvPr/>
        </p:nvPicPr>
        <p:blipFill>
          <a:blip r:embed="rId5"/>
          <a:stretch>
            <a:fillRect/>
          </a:stretch>
        </p:blipFill>
        <p:spPr>
          <a:xfrm>
            <a:off x="6254686" y="3941085"/>
            <a:ext cx="5792544" cy="2504605"/>
          </a:xfrm>
          <a:prstGeom prst="rect">
            <a:avLst/>
          </a:prstGeom>
        </p:spPr>
      </p:pic>
      <p:sp>
        <p:nvSpPr>
          <p:cNvPr id="22" name="TextBox 21">
            <a:extLst>
              <a:ext uri="{FF2B5EF4-FFF2-40B4-BE49-F238E27FC236}">
                <a16:creationId xmlns:a16="http://schemas.microsoft.com/office/drawing/2014/main" id="{7721C7F5-2728-7F21-D6C6-6E61D89C51C4}"/>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Services for Training Models</a:t>
            </a:r>
          </a:p>
          <a:p>
            <a:pPr>
              <a:lnSpc>
                <a:spcPct val="120000"/>
              </a:lnSpc>
            </a:pPr>
            <a:endParaRPr lang="en-GB" sz="1600" u="sng" dirty="0"/>
          </a:p>
        </p:txBody>
      </p:sp>
    </p:spTree>
    <p:extLst>
      <p:ext uri="{BB962C8B-B14F-4D97-AF65-F5344CB8AC3E}">
        <p14:creationId xmlns:p14="http://schemas.microsoft.com/office/powerpoint/2010/main" val="4230866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7086D-0279-96E0-B370-596E2D03D1C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C3C5536-EEF9-B179-FD52-D9C5165D9D56}"/>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65CB989-DD63-B4C7-B464-B6E9A855763F}"/>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D8DBB7D-C7D5-DC50-58AA-E04EBF33DCC8}"/>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66F07AD-C6FC-9051-A82D-B446151044B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CBA3412-736C-D79B-DA66-FE324533A5F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04627F3-7922-9C61-486E-D6A54328961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62FCEDD-09DB-88AD-C6CD-35EE370E8A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3CA3F6F-DA2E-A1C2-AB78-4F890F200C2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6256BE16-3CEF-23C2-D832-9A48AB8E66BE}"/>
              </a:ext>
            </a:extLst>
          </p:cNvPr>
          <p:cNvPicPr>
            <a:picLocks noChangeAspect="1"/>
          </p:cNvPicPr>
          <p:nvPr/>
        </p:nvPicPr>
        <p:blipFill>
          <a:blip r:embed="rId4"/>
          <a:stretch>
            <a:fillRect/>
          </a:stretch>
        </p:blipFill>
        <p:spPr>
          <a:xfrm>
            <a:off x="4873633" y="1344988"/>
            <a:ext cx="7179823" cy="1634431"/>
          </a:xfrm>
          <a:prstGeom prst="rect">
            <a:avLst/>
          </a:prstGeom>
        </p:spPr>
      </p:pic>
      <p:pic>
        <p:nvPicPr>
          <p:cNvPr id="3" name="Picture 2">
            <a:extLst>
              <a:ext uri="{FF2B5EF4-FFF2-40B4-BE49-F238E27FC236}">
                <a16:creationId xmlns:a16="http://schemas.microsoft.com/office/drawing/2014/main" id="{2BCA66B0-383C-998E-D960-E32DCED0F708}"/>
              </a:ext>
            </a:extLst>
          </p:cNvPr>
          <p:cNvPicPr>
            <a:picLocks noChangeAspect="1"/>
          </p:cNvPicPr>
          <p:nvPr/>
        </p:nvPicPr>
        <p:blipFill>
          <a:blip r:embed="rId5"/>
          <a:stretch>
            <a:fillRect/>
          </a:stretch>
        </p:blipFill>
        <p:spPr>
          <a:xfrm>
            <a:off x="302856" y="3429000"/>
            <a:ext cx="5439141" cy="2816109"/>
          </a:xfrm>
          <a:prstGeom prst="rect">
            <a:avLst/>
          </a:prstGeom>
        </p:spPr>
      </p:pic>
      <p:pic>
        <p:nvPicPr>
          <p:cNvPr id="9" name="Picture 8">
            <a:extLst>
              <a:ext uri="{FF2B5EF4-FFF2-40B4-BE49-F238E27FC236}">
                <a16:creationId xmlns:a16="http://schemas.microsoft.com/office/drawing/2014/main" id="{4F37624B-EB61-CBDE-ECD4-A2E9CC09AF37}"/>
              </a:ext>
            </a:extLst>
          </p:cNvPr>
          <p:cNvPicPr>
            <a:picLocks noChangeAspect="1"/>
          </p:cNvPicPr>
          <p:nvPr/>
        </p:nvPicPr>
        <p:blipFill>
          <a:blip r:embed="rId6"/>
          <a:stretch>
            <a:fillRect/>
          </a:stretch>
        </p:blipFill>
        <p:spPr>
          <a:xfrm>
            <a:off x="6346899" y="3673243"/>
            <a:ext cx="5343564" cy="2619394"/>
          </a:xfrm>
          <a:prstGeom prst="rect">
            <a:avLst/>
          </a:prstGeom>
        </p:spPr>
      </p:pic>
      <p:sp>
        <p:nvSpPr>
          <p:cNvPr id="13" name="TextBox 12">
            <a:extLst>
              <a:ext uri="{FF2B5EF4-FFF2-40B4-BE49-F238E27FC236}">
                <a16:creationId xmlns:a16="http://schemas.microsoft.com/office/drawing/2014/main" id="{407DBACD-1C65-D3EA-E666-7108F6AECC41}"/>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Compute for Model Training</a:t>
            </a:r>
          </a:p>
          <a:p>
            <a:pPr>
              <a:lnSpc>
                <a:spcPct val="120000"/>
              </a:lnSpc>
            </a:pPr>
            <a:endParaRPr lang="en-GB" sz="1600" u="sng" dirty="0"/>
          </a:p>
        </p:txBody>
      </p:sp>
    </p:spTree>
    <p:extLst>
      <p:ext uri="{BB962C8B-B14F-4D97-AF65-F5344CB8AC3E}">
        <p14:creationId xmlns:p14="http://schemas.microsoft.com/office/powerpoint/2010/main" val="95392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21FD9-DDAA-9072-9E35-C4C0EFB9F7AD}"/>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CB59B11E-1AFC-ACC6-968A-DA66887B0BD8}"/>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411A99C3-BF85-7B6D-B65A-A487B064FE17}"/>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54DBBD2-AABC-F748-C67B-41CB96D52F6B}"/>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836AD9A1-05B5-DBDC-044E-A1C74003EF0D}"/>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07E678F9-6E9B-5D47-4F82-8D15770DECAB}"/>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B280EC-C56A-ECE3-2C69-1CD7E373B302}"/>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B24F900E-1294-F138-5405-50240B3E0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521004-0B18-D404-7242-5E8CFBAA2376}"/>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8DC52417-E515-3EBB-A958-2E8E3B501246}"/>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Model Deployment</a:t>
            </a:r>
          </a:p>
          <a:p>
            <a:pPr>
              <a:lnSpc>
                <a:spcPct val="120000"/>
              </a:lnSpc>
            </a:pPr>
            <a:endParaRPr lang="en-GB" sz="1600" u="sng" dirty="0"/>
          </a:p>
        </p:txBody>
      </p:sp>
      <p:pic>
        <p:nvPicPr>
          <p:cNvPr id="4" name="Picture 3">
            <a:extLst>
              <a:ext uri="{FF2B5EF4-FFF2-40B4-BE49-F238E27FC236}">
                <a16:creationId xmlns:a16="http://schemas.microsoft.com/office/drawing/2014/main" id="{FAD83403-D8A9-743C-D192-EE55476BA2C3}"/>
              </a:ext>
            </a:extLst>
          </p:cNvPr>
          <p:cNvPicPr>
            <a:picLocks noChangeAspect="1"/>
          </p:cNvPicPr>
          <p:nvPr/>
        </p:nvPicPr>
        <p:blipFill>
          <a:blip r:embed="rId4"/>
          <a:stretch>
            <a:fillRect/>
          </a:stretch>
        </p:blipFill>
        <p:spPr>
          <a:xfrm>
            <a:off x="1804687" y="1866795"/>
            <a:ext cx="7460277" cy="4035242"/>
          </a:xfrm>
          <a:prstGeom prst="rect">
            <a:avLst/>
          </a:prstGeom>
        </p:spPr>
      </p:pic>
    </p:spTree>
    <p:extLst>
      <p:ext uri="{BB962C8B-B14F-4D97-AF65-F5344CB8AC3E}">
        <p14:creationId xmlns:p14="http://schemas.microsoft.com/office/powerpoint/2010/main" val="2163856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BA02A-822E-9105-0010-2CD844023790}"/>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C1891A3-A4CA-93C2-53CA-549D69F0AE8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30F924A-DD51-BB95-0FBC-69502434696C}"/>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62E0581-4704-07F4-941D-E36906D29A22}"/>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6C5E0F0-F3AD-869C-902C-CF5CF21C6137}"/>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1569A6AC-C969-C978-8BE1-8970BF1A8154}"/>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1AF043-65B3-A691-F0EA-E07464151FE8}"/>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C9776ADB-FBE8-2F10-BE27-417804CBE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1A88F41-AF28-D4BC-970D-7F80A48D1FA5}"/>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0D27552A-7A76-45B4-A5AA-4949C91FF7E3}"/>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MLOps Architecture Deployment</a:t>
            </a:r>
          </a:p>
          <a:p>
            <a:pPr>
              <a:lnSpc>
                <a:spcPct val="120000"/>
              </a:lnSpc>
            </a:pPr>
            <a:endParaRPr lang="en-GB" sz="1600" u="sng" dirty="0"/>
          </a:p>
        </p:txBody>
      </p:sp>
      <p:pic>
        <p:nvPicPr>
          <p:cNvPr id="3" name="Picture 2">
            <a:extLst>
              <a:ext uri="{FF2B5EF4-FFF2-40B4-BE49-F238E27FC236}">
                <a16:creationId xmlns:a16="http://schemas.microsoft.com/office/drawing/2014/main" id="{5E258C79-88AF-616A-FB31-67B86BCD6C81}"/>
              </a:ext>
            </a:extLst>
          </p:cNvPr>
          <p:cNvPicPr>
            <a:picLocks noChangeAspect="1"/>
          </p:cNvPicPr>
          <p:nvPr/>
        </p:nvPicPr>
        <p:blipFill>
          <a:blip r:embed="rId4"/>
          <a:stretch>
            <a:fillRect/>
          </a:stretch>
        </p:blipFill>
        <p:spPr>
          <a:xfrm>
            <a:off x="372326" y="3096900"/>
            <a:ext cx="5723674" cy="3295604"/>
          </a:xfrm>
          <a:prstGeom prst="rect">
            <a:avLst/>
          </a:prstGeom>
        </p:spPr>
      </p:pic>
      <p:pic>
        <p:nvPicPr>
          <p:cNvPr id="12" name="Picture 11">
            <a:extLst>
              <a:ext uri="{FF2B5EF4-FFF2-40B4-BE49-F238E27FC236}">
                <a16:creationId xmlns:a16="http://schemas.microsoft.com/office/drawing/2014/main" id="{592C9188-54C5-2EE6-2808-B03F2CBA4EE9}"/>
              </a:ext>
            </a:extLst>
          </p:cNvPr>
          <p:cNvPicPr>
            <a:picLocks noChangeAspect="1"/>
          </p:cNvPicPr>
          <p:nvPr/>
        </p:nvPicPr>
        <p:blipFill>
          <a:blip r:embed="rId5"/>
          <a:stretch>
            <a:fillRect/>
          </a:stretch>
        </p:blipFill>
        <p:spPr>
          <a:xfrm>
            <a:off x="5892800" y="1243336"/>
            <a:ext cx="6039578" cy="1680388"/>
          </a:xfrm>
          <a:prstGeom prst="rect">
            <a:avLst/>
          </a:prstGeom>
        </p:spPr>
      </p:pic>
    </p:spTree>
    <p:extLst>
      <p:ext uri="{BB962C8B-B14F-4D97-AF65-F5344CB8AC3E}">
        <p14:creationId xmlns:p14="http://schemas.microsoft.com/office/powerpoint/2010/main" val="121815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43B9-6350-47E5-9D52-21F9101C6C6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8922EA54-F30F-57F7-7143-D654598FA669}"/>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B4E65418-682F-BBCF-2B6B-4A4478626F1D}"/>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0EB160-B612-4B75-822B-6FDA6A9CE8D6}"/>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8B64D3B-F3AF-432B-FC1F-B8359B36FD0B}"/>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9C56538D-A51B-9C37-2F15-B3D1AD5EB073}"/>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C0929F4-88C0-0F4F-F5D9-2E0CBD3FFC0B}"/>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067BC777-A6A3-31A2-A07F-2B7A6F5AF2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909F530-F00B-3F80-E683-111F8A5AFC0F}"/>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FD53245D-B95D-4B62-9A85-962EE3D2F4C9}"/>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Monitoring the Model</a:t>
            </a:r>
          </a:p>
          <a:p>
            <a:pPr>
              <a:lnSpc>
                <a:spcPct val="120000"/>
              </a:lnSpc>
            </a:pPr>
            <a:endParaRPr lang="en-GB" sz="1600" u="sng" dirty="0"/>
          </a:p>
        </p:txBody>
      </p:sp>
      <p:pic>
        <p:nvPicPr>
          <p:cNvPr id="4" name="Picture 3">
            <a:extLst>
              <a:ext uri="{FF2B5EF4-FFF2-40B4-BE49-F238E27FC236}">
                <a16:creationId xmlns:a16="http://schemas.microsoft.com/office/drawing/2014/main" id="{2431FB8A-A8E1-0E5D-561C-C3A2FD950891}"/>
              </a:ext>
            </a:extLst>
          </p:cNvPr>
          <p:cNvPicPr>
            <a:picLocks noChangeAspect="1"/>
          </p:cNvPicPr>
          <p:nvPr/>
        </p:nvPicPr>
        <p:blipFill>
          <a:blip r:embed="rId4"/>
          <a:stretch>
            <a:fillRect/>
          </a:stretch>
        </p:blipFill>
        <p:spPr>
          <a:xfrm>
            <a:off x="5871029" y="1129900"/>
            <a:ext cx="5349519" cy="3207832"/>
          </a:xfrm>
          <a:prstGeom prst="rect">
            <a:avLst/>
          </a:prstGeom>
        </p:spPr>
      </p:pic>
      <p:pic>
        <p:nvPicPr>
          <p:cNvPr id="7" name="Picture 6">
            <a:extLst>
              <a:ext uri="{FF2B5EF4-FFF2-40B4-BE49-F238E27FC236}">
                <a16:creationId xmlns:a16="http://schemas.microsoft.com/office/drawing/2014/main" id="{C74BED91-D425-7CD4-FAAD-D7E137B4FE49}"/>
              </a:ext>
            </a:extLst>
          </p:cNvPr>
          <p:cNvPicPr>
            <a:picLocks noChangeAspect="1"/>
          </p:cNvPicPr>
          <p:nvPr/>
        </p:nvPicPr>
        <p:blipFill>
          <a:blip r:embed="rId5"/>
          <a:stretch>
            <a:fillRect/>
          </a:stretch>
        </p:blipFill>
        <p:spPr>
          <a:xfrm>
            <a:off x="362031" y="1766307"/>
            <a:ext cx="5217126" cy="4733206"/>
          </a:xfrm>
          <a:prstGeom prst="rect">
            <a:avLst/>
          </a:prstGeom>
        </p:spPr>
      </p:pic>
      <p:sp>
        <p:nvSpPr>
          <p:cNvPr id="14" name="TextBox 13">
            <a:extLst>
              <a:ext uri="{FF2B5EF4-FFF2-40B4-BE49-F238E27FC236}">
                <a16:creationId xmlns:a16="http://schemas.microsoft.com/office/drawing/2014/main" id="{53C7C944-0AA9-EE99-ECB6-90298076E3B0}"/>
              </a:ext>
            </a:extLst>
          </p:cNvPr>
          <p:cNvSpPr txBox="1"/>
          <p:nvPr/>
        </p:nvSpPr>
        <p:spPr>
          <a:xfrm>
            <a:off x="5671745" y="4743546"/>
            <a:ext cx="6179456" cy="2031325"/>
          </a:xfrm>
          <a:prstGeom prst="rect">
            <a:avLst/>
          </a:prstGeom>
          <a:noFill/>
        </p:spPr>
        <p:txBody>
          <a:bodyPr wrap="square">
            <a:spAutoFit/>
          </a:bodyPr>
          <a:lstStyle/>
          <a:p>
            <a:r>
              <a:rPr lang="en-US" sz="1400" b="0" i="0" dirty="0">
                <a:solidFill>
                  <a:srgbClr val="282523"/>
                </a:solidFill>
                <a:effectLst/>
                <a:latin typeface="Ginto"/>
              </a:rPr>
              <a:t>“In essence, monitoring data drift can give you insights into potential issues before they affect model performance, while monitoring model performance drift helps you catch issues that might have already impacted the model.”</a:t>
            </a:r>
          </a:p>
          <a:p>
            <a:endParaRPr lang="en-US" sz="1400" dirty="0">
              <a:solidFill>
                <a:srgbClr val="282523"/>
              </a:solidFill>
              <a:latin typeface="Ginto"/>
            </a:endParaRPr>
          </a:p>
          <a:p>
            <a:r>
              <a:rPr lang="en-US" sz="1400" dirty="0"/>
              <a:t>“Model performance drift, on the other hand, refers to changes in the model's performance over time. This can be due to data drift, but also other factors like changes in the model's environment or the </a:t>
            </a:r>
            <a:r>
              <a:rPr lang="en-US" sz="1400" b="1" dirty="0"/>
              <a:t>relationships between input features and the target variable</a:t>
            </a:r>
            <a:r>
              <a:rPr lang="en-US" sz="1400" dirty="0"/>
              <a:t>”</a:t>
            </a:r>
          </a:p>
          <a:p>
            <a:endParaRPr lang="en-GB" sz="1400" dirty="0"/>
          </a:p>
        </p:txBody>
      </p:sp>
    </p:spTree>
    <p:extLst>
      <p:ext uri="{BB962C8B-B14F-4D97-AF65-F5344CB8AC3E}">
        <p14:creationId xmlns:p14="http://schemas.microsoft.com/office/powerpoint/2010/main" val="570278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0C1E82-EA9F-EF45-10E5-9821A33A41C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0595C28-2BE8-A578-DAE4-A2215710F9E4}"/>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389B3498-EE7F-6C8C-4964-10A97DC98944}"/>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17370C-6434-B6BB-26D9-0188DA07F654}"/>
                </a:ext>
              </a:extLst>
            </p:cNvPr>
            <p:cNvSpPr txBox="1"/>
            <p:nvPr/>
          </p:nvSpPr>
          <p:spPr>
            <a:xfrm>
              <a:off x="4372493" y="180818"/>
              <a:ext cx="498902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Microsoft Azure Data Science: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Design a machine learning solution</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FCB044F8-A2C4-DA16-879B-F8A28ADFE861}"/>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a:t>
              </a:r>
              <a:r>
                <a:rPr lang="en-GB" dirty="0">
                  <a:solidFill>
                    <a:prstClr val="black"/>
                  </a:solidFill>
                  <a:latin typeface="Calibri" panose="020F0502020204030204"/>
                </a:rPr>
                <a:t>18</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/10/24 </a:t>
              </a:r>
            </a:p>
          </p:txBody>
        </p:sp>
        <p:cxnSp>
          <p:nvCxnSpPr>
            <p:cNvPr id="11" name="Straight Connector 10">
              <a:extLst>
                <a:ext uri="{FF2B5EF4-FFF2-40B4-BE49-F238E27FC236}">
                  <a16:creationId xmlns:a16="http://schemas.microsoft.com/office/drawing/2014/main" id="{6FE051F8-DA20-CF5E-5CB0-067B5A48DFEA}"/>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5A2124B-DA49-E1E3-D839-069B7234C99A}"/>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2">
            <a:extLst>
              <a:ext uri="{FF2B5EF4-FFF2-40B4-BE49-F238E27FC236}">
                <a16:creationId xmlns:a16="http://schemas.microsoft.com/office/drawing/2014/main" id="{974DFB3F-DC25-754B-8D59-4D19F8CAF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70" y="111976"/>
            <a:ext cx="725548" cy="72554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AF47118-6356-8E88-51A3-DA137D1824F3}"/>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prstClr val="black"/>
                </a:solidFill>
                <a:latin typeface="Calibri" panose="020F0502020204030204"/>
              </a:rPr>
              <a:t>DP</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-100 Microsoft Azure </a:t>
            </a:r>
            <a:r>
              <a:rPr lang="en-GB" dirty="0">
                <a:solidFill>
                  <a:prstClr val="black"/>
                </a:solidFill>
                <a:latin typeface="Calibri" panose="020F0502020204030204"/>
              </a:rPr>
              <a:t>Data Science</a:t>
            </a:r>
            <a:endPar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CC2CA20-F733-5F1F-D5C7-A08F38C0641F}"/>
              </a:ext>
            </a:extLst>
          </p:cNvPr>
          <p:cNvSpPr txBox="1"/>
          <p:nvPr/>
        </p:nvSpPr>
        <p:spPr>
          <a:xfrm>
            <a:off x="205740" y="1098622"/>
            <a:ext cx="4645373" cy="737381"/>
          </a:xfrm>
          <a:prstGeom prst="rect">
            <a:avLst/>
          </a:prstGeom>
          <a:noFill/>
        </p:spPr>
        <p:txBody>
          <a:bodyPr wrap="square" rtlCol="0">
            <a:spAutoFit/>
          </a:bodyPr>
          <a:lstStyle/>
          <a:p>
            <a:pPr>
              <a:lnSpc>
                <a:spcPct val="120000"/>
              </a:lnSpc>
            </a:pPr>
            <a:r>
              <a:rPr lang="en-GB" sz="2000" b="1" u="sng" dirty="0"/>
              <a:t>Model Retraining Approaches</a:t>
            </a:r>
          </a:p>
          <a:p>
            <a:pPr>
              <a:lnSpc>
                <a:spcPct val="120000"/>
              </a:lnSpc>
            </a:pPr>
            <a:endParaRPr lang="en-GB" sz="1600" u="sng" dirty="0"/>
          </a:p>
        </p:txBody>
      </p:sp>
      <p:pic>
        <p:nvPicPr>
          <p:cNvPr id="3" name="Picture 2">
            <a:extLst>
              <a:ext uri="{FF2B5EF4-FFF2-40B4-BE49-F238E27FC236}">
                <a16:creationId xmlns:a16="http://schemas.microsoft.com/office/drawing/2014/main" id="{F3BAFE10-3F76-5AE3-3C39-33529BE338AD}"/>
              </a:ext>
            </a:extLst>
          </p:cNvPr>
          <p:cNvPicPr>
            <a:picLocks noChangeAspect="1"/>
          </p:cNvPicPr>
          <p:nvPr/>
        </p:nvPicPr>
        <p:blipFill>
          <a:blip r:embed="rId4"/>
          <a:srcRect t="24981"/>
          <a:stretch/>
        </p:blipFill>
        <p:spPr>
          <a:xfrm>
            <a:off x="205739" y="1618342"/>
            <a:ext cx="6207255" cy="1930400"/>
          </a:xfrm>
          <a:prstGeom prst="rect">
            <a:avLst/>
          </a:prstGeom>
        </p:spPr>
      </p:pic>
      <p:pic>
        <p:nvPicPr>
          <p:cNvPr id="9" name="Picture 8">
            <a:extLst>
              <a:ext uri="{FF2B5EF4-FFF2-40B4-BE49-F238E27FC236}">
                <a16:creationId xmlns:a16="http://schemas.microsoft.com/office/drawing/2014/main" id="{245FD322-6B3F-8351-F98D-4180170748BE}"/>
              </a:ext>
            </a:extLst>
          </p:cNvPr>
          <p:cNvPicPr>
            <a:picLocks noChangeAspect="1"/>
          </p:cNvPicPr>
          <p:nvPr/>
        </p:nvPicPr>
        <p:blipFill>
          <a:blip r:embed="rId5"/>
          <a:stretch>
            <a:fillRect/>
          </a:stretch>
        </p:blipFill>
        <p:spPr>
          <a:xfrm>
            <a:off x="6234604" y="1303802"/>
            <a:ext cx="5688224" cy="4598235"/>
          </a:xfrm>
          <a:prstGeom prst="rect">
            <a:avLst/>
          </a:prstGeom>
        </p:spPr>
      </p:pic>
    </p:spTree>
    <p:extLst>
      <p:ext uri="{BB962C8B-B14F-4D97-AF65-F5344CB8AC3E}">
        <p14:creationId xmlns:p14="http://schemas.microsoft.com/office/powerpoint/2010/main" val="19202775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isl xmlns:xsd="http://www.w3.org/2001/XMLSchema" xmlns:xsi="http://www.w3.org/2001/XMLSchema-instance" xmlns="http://www.boldonjames.com/2008/01/sie/internal/label" sislVersion="0" policy="973096ae-7329-4b3b-9368-47aeba6959e1" origin="userSelected"/>
</file>

<file path=customXml/itemProps1.xml><?xml version="1.0" encoding="utf-8"?>
<ds:datastoreItem xmlns:ds="http://schemas.openxmlformats.org/officeDocument/2006/customXml" ds:itemID="{294B1CFC-CCA3-4D27-82FD-E97D3E970961}">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emplate/>
  <TotalTime>12403</TotalTime>
  <Words>1324</Words>
  <Application>Microsoft Office PowerPoint</Application>
  <PresentationFormat>Widescreen</PresentationFormat>
  <Paragraphs>257</Paragraphs>
  <Slides>38</Slides>
  <Notes>38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Ginto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515</cp:revision>
  <dcterms:created xsi:type="dcterms:W3CDTF">2021-12-05T12:21:15Z</dcterms:created>
  <dcterms:modified xsi:type="dcterms:W3CDTF">2024-10-30T18:07:26Z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2c1940ea-9543-4967-ac29-0caca3fd1463</vt:lpwstr>
  </property>
  <property fmtid="{D5CDD505-2E9C-101B-9397-08002B2CF9AE}" pid="3" name="bjDocumentSecurityLabel">
    <vt:lpwstr>This item has no classification</vt:lpwstr>
  </property>
  <property fmtid="{D5CDD505-2E9C-101B-9397-08002B2CF9AE}" pid="4" name="bjClsUserRVM">
    <vt:lpwstr>[]</vt:lpwstr>
  </property>
  <property fmtid="{D5CDD505-2E9C-101B-9397-08002B2CF9AE}" pid="5" name="bjSaver">
    <vt:lpwstr>dgQeoZhZDjxNtD67oV6sefQcJDH4WVqW</vt:lpwstr>
  </property>
</Properties>
</file>